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1336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</a:t>
            </a:r>
            <a:r>
              <a:rPr lang="en-GB" altLang="zh-CN" sz="4000" dirty="0" smtClean="0"/>
              <a:t>maximum number of orthogonal </a:t>
            </a:r>
            <a:r>
              <a:rPr lang="en-GB" altLang="zh-CN" sz="4000" dirty="0"/>
              <a:t>DL DMRS ports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 </a:t>
            </a:r>
            <a:r>
              <a:rPr lang="en-US" altLang="zh-CN" sz="2800" dirty="0" smtClean="0"/>
              <a:t>Mitsubishi</a:t>
            </a:r>
            <a:r>
              <a:rPr lang="ja-JP" altLang="en-US" sz="2800" dirty="0"/>
              <a:t> </a:t>
            </a:r>
            <a:r>
              <a:rPr lang="en-US" altLang="ja-JP" sz="2800" dirty="0" smtClean="0"/>
              <a:t>Electric</a:t>
            </a:r>
            <a:r>
              <a:rPr lang="en-US" altLang="zh-CN" sz="2800" dirty="0" smtClean="0"/>
              <a:t>, Nokia, </a:t>
            </a:r>
            <a:r>
              <a:rPr lang="en-US" sz="2800" dirty="0" smtClean="0"/>
              <a:t>Huawei,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</a:t>
            </a:r>
            <a:r>
              <a:rPr lang="en-US" altLang="ja-JP" sz="2800" dirty="0" smtClean="0"/>
              <a:t>NTT</a:t>
            </a:r>
            <a:r>
              <a:rPr lang="ja-JP" altLang="en-US" sz="2800" dirty="0"/>
              <a:t> </a:t>
            </a:r>
            <a:r>
              <a:rPr lang="en-US" sz="2800" dirty="0" smtClean="0"/>
              <a:t>DOCOMO, AT&amp;T, CATT, </a:t>
            </a:r>
            <a:r>
              <a:rPr lang="en-US" altLang="ja-JP" sz="2800" dirty="0" smtClean="0"/>
              <a:t>Ericsson,</a:t>
            </a:r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ja-JP" sz="2800" dirty="0"/>
              <a:t>Deutsche Telekom</a:t>
            </a:r>
            <a:r>
              <a:rPr lang="en-US" altLang="ja-JP" sz="2800" dirty="0" smtClean="0"/>
              <a:t>,</a:t>
            </a:r>
            <a:r>
              <a:rPr lang="ja-JP" altLang="en-US" sz="2800" dirty="0"/>
              <a:t> </a:t>
            </a:r>
            <a:r>
              <a:rPr lang="en-US" altLang="ja-JP" sz="2800" dirty="0" smtClean="0"/>
              <a:t>China Unicom, </a:t>
            </a:r>
            <a:r>
              <a:rPr lang="en-US" altLang="ja-JP" sz="2800" dirty="0" err="1" smtClean="0"/>
              <a:t>Xinwei</a:t>
            </a:r>
            <a:r>
              <a:rPr lang="en-US" altLang="ja-JP" sz="2800" dirty="0" smtClean="0"/>
              <a:t>, Fujitsu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Meeting #88</a:t>
            </a:r>
            <a:r>
              <a:rPr lang="en-GB" sz="2400" b="1" dirty="0"/>
              <a:t>	</a:t>
            </a:r>
            <a:r>
              <a:rPr lang="en-GB" sz="2400" b="1" dirty="0" smtClean="0"/>
              <a:t>	                </a:t>
            </a:r>
            <a:r>
              <a:rPr lang="en-GB" sz="2400" b="1" dirty="0" smtClean="0"/>
              <a:t>R1-1703888 </a:t>
            </a:r>
            <a:r>
              <a:rPr lang="en-US" altLang="zh-CN" sz="2400" b="1" dirty="0" smtClean="0"/>
              <a:t>Athens, Greece, 13th - 17th February 2017</a:t>
            </a:r>
            <a:endParaRPr lang="en-US" sz="2400" b="1" dirty="0" smtClean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8.1.2.4.2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077200" cy="5181600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Agreements on DMRS made in RAN1 NR Ad-Hoc meeting:</a:t>
            </a:r>
          </a:p>
          <a:p>
            <a:pPr lvl="0"/>
            <a:r>
              <a:rPr lang="en-US" altLang="zh-CN" sz="2000" i="1" dirty="0" smtClean="0"/>
              <a:t>For the design of front-loaded DMRS, Alt. 1 is agreed as a working assumption.</a:t>
            </a:r>
            <a:endParaRPr lang="zh-CN" altLang="zh-CN" sz="2000" dirty="0" smtClean="0"/>
          </a:p>
          <a:p>
            <a:pPr lvl="1"/>
            <a:r>
              <a:rPr lang="en-US" altLang="zh-CN" sz="1800" i="1" dirty="0" smtClean="0"/>
              <a:t>Alt. 1: Front-loaded DMRS is mapped over 1 or 2 adjacent OFDM symbols.</a:t>
            </a:r>
            <a:endParaRPr lang="zh-CN" altLang="zh-CN" sz="1800" dirty="0" smtClean="0"/>
          </a:p>
          <a:p>
            <a:pPr lvl="2"/>
            <a:r>
              <a:rPr lang="en-US" altLang="zh-CN" sz="1600" i="1" dirty="0" smtClean="0"/>
              <a:t>FFS: Further down-selection between 1 and 2, if necessary</a:t>
            </a:r>
            <a:endParaRPr lang="zh-CN" altLang="zh-CN" sz="1600" dirty="0" smtClean="0"/>
          </a:p>
          <a:p>
            <a:pPr lvl="2"/>
            <a:r>
              <a:rPr lang="en-US" altLang="zh-CN" sz="1600" i="1" dirty="0" smtClean="0"/>
              <a:t>Companies are encouraged to propose further details</a:t>
            </a:r>
            <a:endParaRPr lang="zh-CN" altLang="zh-CN" sz="1600" i="1" dirty="0" smtClean="0"/>
          </a:p>
          <a:p>
            <a:r>
              <a:rPr lang="en-US" altLang="zh-CN" sz="2000" i="1" dirty="0" smtClean="0"/>
              <a:t>Additional DMRS can be configured for the later part of the slot.</a:t>
            </a:r>
            <a:endParaRPr lang="zh-CN" altLang="zh-CN" sz="2000" i="1" dirty="0" smtClean="0"/>
          </a:p>
          <a:p>
            <a:pPr lvl="1"/>
            <a:r>
              <a:rPr lang="en-US" altLang="zh-CN" sz="1800" i="1" dirty="0" smtClean="0"/>
              <a:t>FFS: Density reduction compared to front-loaded DMRS</a:t>
            </a:r>
            <a:endParaRPr lang="zh-CN" altLang="zh-CN" sz="1800" i="1" dirty="0" smtClean="0"/>
          </a:p>
          <a:p>
            <a:pPr lvl="0"/>
            <a:r>
              <a:rPr lang="en-US" altLang="zh-CN" sz="2000" i="1" dirty="0" smtClean="0"/>
              <a:t>DMRS configuration can be up to the max. number of DMRS ports.</a:t>
            </a:r>
            <a:endParaRPr lang="zh-CN" altLang="zh-CN" sz="2000" i="1" dirty="0" smtClean="0"/>
          </a:p>
          <a:p>
            <a:r>
              <a:rPr lang="en-US" altLang="zh-CN" sz="2000" i="1" dirty="0" smtClean="0"/>
              <a:t>Study the following options: </a:t>
            </a:r>
            <a:endParaRPr lang="zh-CN" altLang="zh-CN" sz="2000" i="1" dirty="0" smtClean="0"/>
          </a:p>
          <a:p>
            <a:pPr lvl="1"/>
            <a:r>
              <a:rPr lang="en-US" altLang="zh-CN" sz="1800" i="1" dirty="0" smtClean="0"/>
              <a:t>Option1: with 16 orthogonal DMRS ports or </a:t>
            </a:r>
            <a:endParaRPr lang="zh-CN" altLang="zh-CN" sz="1800" i="1" dirty="0" smtClean="0"/>
          </a:p>
          <a:p>
            <a:pPr lvl="1"/>
            <a:r>
              <a:rPr lang="en-US" altLang="zh-CN" sz="1800" i="1" dirty="0" smtClean="0"/>
              <a:t>Option2: with non-orthogonal  DMRS ports in addition to 8 orthogonal ports</a:t>
            </a:r>
            <a:endParaRPr lang="zh-CN" altLang="zh-CN" sz="1800" i="1" dirty="0" smtClean="0"/>
          </a:p>
          <a:p>
            <a:pPr lvl="1"/>
            <a:r>
              <a:rPr lang="en-US" altLang="zh-CN" sz="1800" i="1" dirty="0" smtClean="0"/>
              <a:t>Other options are not precluded.</a:t>
            </a:r>
            <a:endParaRPr lang="zh-CN" altLang="zh-CN" sz="1800" i="1" dirty="0" smtClean="0"/>
          </a:p>
          <a:p>
            <a:pPr lvl="1"/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53340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Support</a:t>
            </a:r>
            <a:r>
              <a:rPr lang="en-US" altLang="zh-CN" sz="2400" dirty="0"/>
              <a:t> at least the</a:t>
            </a:r>
            <a:r>
              <a:rPr lang="en-US" altLang="zh-CN" sz="2400" dirty="0" smtClean="0"/>
              <a:t> following design of DL DM-RS for data channels</a:t>
            </a:r>
            <a:endParaRPr lang="en-US" altLang="zh-CN" sz="2100" dirty="0" smtClean="0"/>
          </a:p>
          <a:p>
            <a:pPr lvl="1"/>
            <a:r>
              <a:rPr lang="en-GB" altLang="zh-CN" sz="2000" dirty="0"/>
              <a:t>Support the maximal 16 orthogonal DL DMRS ports for </a:t>
            </a:r>
            <a:r>
              <a:rPr lang="en-GB" altLang="zh-CN" sz="2000" dirty="0" smtClean="0"/>
              <a:t>MU-MIMO</a:t>
            </a:r>
            <a:endParaRPr lang="en-GB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15398</TotalTime>
  <Words>196</Words>
  <Application>Microsoft Office PowerPoint</Application>
  <PresentationFormat>画面に合わせる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プレゼンテーション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2016-03-24T01:14:08Z</dcterms:created>
  <dcterms:modified xsi:type="dcterms:W3CDTF">2017-02-15T13:17:14Z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(3)OjIQj91Ucydv+5j4/r44266gd6hN0qJt0mVqMsqgj/WiU24i/dhXlvnqktf41Mpir5eyaPXb
y8WnPQAwyqXdQFX5YV9V/KEweYLLNlFFQYGOTmOFI64KQj4KoYsWAn3wra/65snPWX54sMct
r9FOS8mSsnWm0/Zks1WKEOCXA2WVs/vAVhayb7NTopLE4rGgEtDV/UagtITZ/KxzDB0mIkqS
Dnak381aTj7ljzvctU</vt:lpwstr>
  </property>
  <property fmtid="{D5CDD505-2E9C-101B-9397-08002B2CF9AE}" pid="9" name="_2015_ms_pID_7253431">
    <vt:lpwstr>TOWJPj4ZuoLjnC22CxvqJwkmoPXqwb4BPlOyn1IYQdSGBwY721stot
5wo0ZNv5g0TT0G0lKsq/OVHPxkJ66nj8R5AoeyP9AVaH/o1OdvKFSfeqT+Q+9qHQTx6+m40U
ItUOyzUViWXk1iZFoEhnWinaJ5fB5cnEDp5hYylBVCytIFlup6o6eBCN3zk2vOCbQ3wa8TBi
34ZP4F6hHpsv1FFtCK8mCsPDzXTNCuzA/+Vo</vt:lpwstr>
  </property>
  <property fmtid="{D5CDD505-2E9C-101B-9397-08002B2CF9AE}" pid="10" name="_2015_ms_pID_7253432">
    <vt:lpwstr>7Y53+V4YYAygwrBkXC2vnw732EHCMk/rk9vh
Sz8qHYws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1486972079</vt:lpwstr>
  </property>
</Properties>
</file>