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5" r:id="rId5"/>
    <p:sldId id="386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75" d="100"/>
          <a:sy n="75" d="100"/>
        </p:scale>
        <p:origin x="-1452" y="-6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on DL DMRS design for data channel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     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R1-1703883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Athens, Greece, 13th –17th February 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Samsung, </a:t>
            </a:r>
            <a:r>
              <a:rPr lang="en-US" altLang="it-IT" sz="2400" dirty="0" smtClean="0"/>
              <a:t>CATT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Huawei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HiSilicon</a:t>
            </a:r>
            <a:r>
              <a:rPr lang="en-US" altLang="zh-CN" sz="2400" dirty="0" smtClean="0"/>
              <a:t>, </a:t>
            </a:r>
            <a:r>
              <a:rPr lang="en-US" altLang="it-IT" sz="2400" dirty="0" smtClean="0"/>
              <a:t>NTT </a:t>
            </a:r>
            <a:r>
              <a:rPr lang="en-US" altLang="it-IT" sz="2400" dirty="0" smtClean="0"/>
              <a:t>DOCOMO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MediaTek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(1)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7255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DL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DMRS port multiplexing, FDM (including comb), CDM (including OCC and Cyclic shift) and TDM should be considered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b="0" dirty="0" smtClean="0">
                <a:latin typeface="Times New Roman" pitchFamily="18" charset="0"/>
                <a:cs typeface="Times New Roman" pitchFamily="18" charset="0"/>
              </a:rPr>
              <a:t>For the CDM of DMRS ports in time and/or frequency domain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for OCC based or cycling based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b="0" dirty="0" smtClean="0">
                <a:latin typeface="Times New Roman" pitchFamily="18" charset="0"/>
                <a:cs typeface="Times New Roman" pitchFamily="18" charset="0"/>
              </a:rPr>
              <a:t>If OCC based, support CDM across adjacent REs 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OCC size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PN sequence for CP-OFDM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ZC-sequence for CP-OFDM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the case front-loaded DMRS pattern with 4 ports, 1 OFDM symbol is at least supported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case of front-loaded DMRS pattern with 8 ports, two adjacent OFDM symbols are at least supported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high Doppler scenario, support at least one of following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Additional DMRS with reduced density in frequency domain compared to front loaded DMRS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Additional DMRS with same density in frequency domain compared to front loaded DMRS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 that: Front loaded DMRS can be configured with low density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ko-KR" b="0" dirty="0" smtClean="0">
                <a:latin typeface="Times New Roman" pitchFamily="18" charset="0"/>
                <a:cs typeface="Times New Roman" pitchFamily="18" charset="0"/>
              </a:rPr>
              <a:t>Note: the complementary use of PT-RS for high Doppler channel estimation can be</a:t>
            </a:r>
            <a:r>
              <a:rPr lang="en-GB" altLang="ko-KR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ko-KR" b="0" dirty="0" smtClean="0">
                <a:latin typeface="Times New Roman" pitchFamily="18" charset="0"/>
                <a:cs typeface="Times New Roman" pitchFamily="18" charset="0"/>
              </a:rPr>
              <a:t>considered when determining the number of the additional DMRS.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(2)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682316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DMRS bundling in time domain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At least time domain bundling with slot aggregation of DL-only slots or UL-only slots is supported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example, if a UE is to be scheduled in a few consecutive time units, DMRS bundling in time domain can be supported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DMRS structure of the bundled slots does not depend on the time domain DMRS bundling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Consider further overhead reduction of DMRS in case of bundling in time domain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mechanism of UE-assisted DMRS configuration. 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Consider UE-assisted configuration of PRG size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GB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GB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24391</TotalTime>
  <Words>320</Words>
  <Application>Microsoft Office PowerPoint</Application>
  <PresentationFormat>全屏显示(4:3)</PresentationFormat>
  <Paragraphs>42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DL DMRS design for data channel</vt:lpstr>
      <vt:lpstr>Proposal (1)</vt:lpstr>
      <vt:lpstr>Proposal (2)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2498</cp:revision>
  <dcterms:created xsi:type="dcterms:W3CDTF">2007-12-19T20:51:45Z</dcterms:created>
  <dcterms:modified xsi:type="dcterms:W3CDTF">2017-02-15T13:43:05Z</dcterms:modified>
</cp:coreProperties>
</file>