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118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154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548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463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052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645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228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92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382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243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950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0C363-5EAA-4DFB-9D6C-2D941433D64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60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7284" y="1809015"/>
            <a:ext cx="9144000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WF on DL Resource Allocation for CE Mode A for 5MHz UE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7284" y="4446100"/>
            <a:ext cx="9144000" cy="1655762"/>
          </a:xfrm>
        </p:spPr>
        <p:txBody>
          <a:bodyPr/>
          <a:lstStyle/>
          <a:p>
            <a:r>
              <a:rPr lang="en-US" dirty="0"/>
              <a:t>Qualcomm,….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WG1 Meeting #88</a:t>
            </a:r>
            <a:endParaRPr lang="it-IT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13th – 17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February 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7.2.3.1.1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67191" y="174536"/>
            <a:ext cx="17652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R1-17xxxxxx</a:t>
            </a:r>
          </a:p>
        </p:txBody>
      </p:sp>
    </p:spTree>
    <p:extLst>
      <p:ext uri="{BB962C8B-B14F-4D97-AF65-F5344CB8AC3E}">
        <p14:creationId xmlns:p14="http://schemas.microsoft.com/office/powerpoint/2010/main" val="3700346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DL Resource Allocation for &gt;=5 MHz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dirty="0"/>
              <a:t>RA = 8*(WB*N+RIV) + </a:t>
            </a:r>
            <a:r>
              <a:rPr lang="en-US" dirty="0" err="1"/>
              <a:t>NB_bitmap</a:t>
            </a:r>
            <a:endParaRPr lang="en-US" dirty="0"/>
          </a:p>
          <a:p>
            <a:pPr lvl="1"/>
            <a:r>
              <a:rPr lang="en-US" dirty="0"/>
              <a:t>N = 21 or 32</a:t>
            </a:r>
          </a:p>
          <a:p>
            <a:pPr lvl="1"/>
            <a:r>
              <a:rPr lang="en-US" dirty="0"/>
              <a:t>3 bits of NB bitmap</a:t>
            </a:r>
          </a:p>
          <a:p>
            <a:pPr lvl="1"/>
            <a:r>
              <a:rPr lang="en-US" dirty="0"/>
              <a:t>WB  = {0,1,2..,X} </a:t>
            </a:r>
          </a:p>
          <a:p>
            <a:pPr lvl="2"/>
            <a:r>
              <a:rPr lang="en-US" dirty="0"/>
              <a:t>X =  1,5,9,13 for 5,10,15,20 MHz respectively</a:t>
            </a:r>
          </a:p>
          <a:p>
            <a:pPr lvl="2"/>
            <a:r>
              <a:rPr lang="en-US" dirty="0"/>
              <a:t>WB  &lt; X, </a:t>
            </a:r>
          </a:p>
          <a:p>
            <a:pPr lvl="3"/>
            <a:r>
              <a:rPr lang="en-US" dirty="0"/>
              <a:t>NB X is allocated. NB X+1,X+2,X+3 allocated based on the NB bitmap</a:t>
            </a:r>
          </a:p>
          <a:p>
            <a:pPr lvl="2"/>
            <a:r>
              <a:rPr lang="en-US" dirty="0"/>
              <a:t>WB  = X, 	(special case dealing with the last 3 NBs)</a:t>
            </a:r>
          </a:p>
          <a:p>
            <a:pPr lvl="3"/>
            <a:r>
              <a:rPr lang="en-US" dirty="0"/>
              <a:t>NB X,X+1,X+2 allocated based on the NB bitmap</a:t>
            </a:r>
          </a:p>
          <a:p>
            <a:pPr lvl="1"/>
            <a:r>
              <a:rPr lang="en-US" dirty="0"/>
              <a:t>RIV : 0-21 (same as R13)</a:t>
            </a:r>
          </a:p>
          <a:p>
            <a:endParaRPr lang="en-US" dirty="0"/>
          </a:p>
          <a:p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68936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DL Resource Allocation for 3 MHz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 = RIV*N+ NB bitmap </a:t>
            </a:r>
          </a:p>
          <a:p>
            <a:pPr lvl="1"/>
            <a:r>
              <a:rPr lang="en-US" dirty="0"/>
              <a:t>N = 3 or 4</a:t>
            </a:r>
          </a:p>
          <a:p>
            <a:pPr lvl="1"/>
            <a:r>
              <a:rPr lang="en-US" dirty="0"/>
              <a:t>NB bitmap = {0,1,2}, 0: NB0 allocated, 1: NB1 allocated, 2: NB0 and 1 allocated</a:t>
            </a:r>
          </a:p>
          <a:p>
            <a:pPr lvl="1"/>
            <a:r>
              <a:rPr lang="en-US" dirty="0"/>
              <a:t>RIV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05677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</TotalTime>
  <Words>133</Words>
  <Application>Microsoft Office PowerPoint</Application>
  <PresentationFormat>Widescreen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Arial</vt:lpstr>
      <vt:lpstr>Calibri</vt:lpstr>
      <vt:lpstr>Calibri Light</vt:lpstr>
      <vt:lpstr>Office Theme</vt:lpstr>
      <vt:lpstr>WF on DL Resource Allocation for CE Mode A for 5MHz UE</vt:lpstr>
      <vt:lpstr>DL Resource Allocation for &gt;=5 MHz</vt:lpstr>
      <vt:lpstr>DL Resource Allocation for 3 MHz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Bhattad, Kapil</dc:creator>
  <cp:lastModifiedBy>Bhattad, Kapil</cp:lastModifiedBy>
  <cp:revision>27</cp:revision>
  <dcterms:created xsi:type="dcterms:W3CDTF">2017-02-13T09:47:42Z</dcterms:created>
  <dcterms:modified xsi:type="dcterms:W3CDTF">2017-02-15T12:11:06Z</dcterms:modified>
</cp:coreProperties>
</file>