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3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91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9F0C1-A0A2-49A6-A3F3-A36F37306175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7CACB-A6B1-4257-8EF7-68FB35C5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20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GB" dirty="0" smtClean="0"/>
              <a:t>modulation enhancements for 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5480" y="4149080"/>
            <a:ext cx="8312968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 Corporation, Qualcomm, Nordic Semiconductor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R1-1703855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7.2.3.1.2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I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MCS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&gt; 9, 16QAM is used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QPSK performs better than 16QAM when the number of repetitions is at least 2 (with RV cycling) in CE mode A</a:t>
            </a:r>
          </a:p>
          <a:p>
            <a:pPr marL="742950" lvl="2" indent="-342900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of QPSK is 1-2dB better than 16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QAM for PDSCH from similar coding gains for both (with RV cycling) but better detection performance for QPSK</a:t>
            </a:r>
          </a:p>
          <a:p>
            <a:pPr marL="1200150" lvl="3" indent="-342900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PDSCH link-level evaluations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[R1-1702151] it is observed that cycling through 2 RVs is sufficient to gain back the coding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gains</a:t>
            </a:r>
          </a:p>
          <a:p>
            <a:pPr marL="742950" lvl="2" indent="-342900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above also </a:t>
            </a:r>
            <a:r>
              <a:rPr lang="en-US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applicable to </a:t>
            </a:r>
            <a:r>
              <a:rPr lang="en-US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PUSCH </a:t>
            </a:r>
            <a:endPara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3" indent="-342900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addition, PUSCH also benefits from reduced MPR (1dB) compared to 16QAM</a:t>
            </a:r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97151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PDSCH in CE mode A</a:t>
            </a:r>
          </a:p>
          <a:p>
            <a:pPr lvl="1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repetitions is one (i.e., no repetitions),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modulation scheme follows DCI indication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number of repetitions is 2 or more, QPSK is used regardless of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modulation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indicated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DCI.</a:t>
            </a:r>
          </a:p>
          <a:p>
            <a:pPr lvl="1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PUSCH in CE mode A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 an additional 1-bit field in the uplink DCI to override the modulation scheme as follows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2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modulation order is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18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then the field 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reserved</a:t>
            </a:r>
          </a:p>
          <a:p>
            <a:pPr lvl="2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modulation is greater than 2, then override the modulation order with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18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- 2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(i.e., 16-QAM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QPSK)</a:t>
            </a:r>
          </a:p>
          <a:p>
            <a:pPr lvl="1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Presence of the additional 1-bit field in the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uplink DCI is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enabled by the same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RRC parameter that enables the adjusted set of repetitions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14184</TotalTime>
  <Words>271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Times New Roman</vt:lpstr>
      <vt:lpstr>Wingdings</vt:lpstr>
      <vt:lpstr>Office Theme</vt:lpstr>
      <vt:lpstr>WF on modulation enhancements for feMTC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>Ye, Qiaoyang</dc:creator>
  <cp:keywords>CTPClassification=CTP_PUBLIC:VisualMarkings=</cp:keywords>
  <cp:lastModifiedBy>Chatterjee, Debdeep</cp:lastModifiedBy>
  <cp:revision>1228</cp:revision>
  <dcterms:created xsi:type="dcterms:W3CDTF">2015-04-22T00:12:23Z</dcterms:created>
  <dcterms:modified xsi:type="dcterms:W3CDTF">2017-02-15T10:03:10Z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TitusGUID">
    <vt:lpwstr>71587918-c551-498a-81a9-de135d7ffa80</vt:lpwstr>
  </property>
  <property fmtid="{D5CDD505-2E9C-101B-9397-08002B2CF9AE}" pid="15" name="CTP_TimeStamp">
    <vt:lpwstr>2016-11-15 19:36:05Z</vt:lpwstr>
  </property>
  <property fmtid="{D5CDD505-2E9C-101B-9397-08002B2CF9AE}" pid="16" name="CTP_BU">
    <vt:lpwstr>NA</vt:lpwstr>
  </property>
  <property fmtid="{D5CDD505-2E9C-101B-9397-08002B2CF9AE}" pid="17" name="CTP_IDSID">
    <vt:lpwstr>NA</vt:lpwstr>
  </property>
  <property fmtid="{D5CDD505-2E9C-101B-9397-08002B2CF9AE}" pid="18" name="CTP_WWID">
    <vt:lpwstr>NA</vt:lpwstr>
  </property>
  <property fmtid="{D5CDD505-2E9C-101B-9397-08002B2CF9AE}" pid="19" name="CTPClassification">
    <vt:lpwstr>CTP_PUBLIC</vt:lpwstr>
  </property>
</Properties>
</file>