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1" r:id="rId6"/>
    <p:sldId id="27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202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</a:t>
            </a:r>
            <a:r>
              <a:rPr lang="en-US" dirty="0" smtClean="0"/>
              <a:t>on </a:t>
            </a:r>
            <a:r>
              <a:rPr lang="en-US" dirty="0" err="1" smtClean="0"/>
              <a:t>FeCoMP</a:t>
            </a:r>
            <a:r>
              <a:rPr lang="en-US" dirty="0" smtClean="0"/>
              <a:t> conclusions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tx1"/>
                </a:solidFill>
              </a:rPr>
              <a:t>Intel Corporation, ZTE Corporation, ZTE Microelectronics, </a:t>
            </a:r>
            <a:r>
              <a:rPr lang="en-US" dirty="0" smtClean="0">
                <a:solidFill>
                  <a:schemeClr val="tx1"/>
                </a:solidFill>
              </a:rPr>
              <a:t>Huawei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HiSilicon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[Nokia</a:t>
            </a:r>
            <a:r>
              <a:rPr lang="en-US" dirty="0">
                <a:solidFill>
                  <a:schemeClr val="tx1"/>
                </a:solidFill>
              </a:rPr>
              <a:t>, ASB</a:t>
            </a:r>
            <a:r>
              <a:rPr lang="en-US">
                <a:solidFill>
                  <a:schemeClr val="tx1"/>
                </a:solidFill>
              </a:rPr>
              <a:t>, </a:t>
            </a:r>
            <a:r>
              <a:rPr lang="en-US" smtClean="0">
                <a:solidFill>
                  <a:schemeClr val="tx1"/>
                </a:solidFill>
              </a:rPr>
              <a:t>AT&amp;T</a:t>
            </a:r>
            <a:r>
              <a:rPr lang="en-US" dirty="0" smtClean="0">
                <a:solidFill>
                  <a:schemeClr val="tx1"/>
                </a:solidFill>
              </a:rPr>
              <a:t>], Softbank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[KT </a:t>
            </a:r>
            <a:r>
              <a:rPr lang="en-US" dirty="0">
                <a:solidFill>
                  <a:schemeClr val="tx1"/>
                </a:solidFill>
              </a:rPr>
              <a:t>Corporation]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R1-1703854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07034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13-17 February 2017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7.2.7</a:t>
            </a: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314" y="1066800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Capture in TR the following </a:t>
            </a:r>
            <a:r>
              <a:rPr lang="en-US" dirty="0" smtClean="0"/>
              <a:t>conclusions:</a:t>
            </a:r>
          </a:p>
          <a:p>
            <a:pPr lvl="1"/>
            <a:r>
              <a:rPr lang="en-US" dirty="0" smtClean="0"/>
              <a:t>NC-JT </a:t>
            </a:r>
            <a:r>
              <a:rPr lang="en-US" dirty="0"/>
              <a:t>can increase system user </a:t>
            </a:r>
            <a:r>
              <a:rPr lang="en-US" dirty="0" smtClean="0"/>
              <a:t>experience</a:t>
            </a:r>
            <a:endParaRPr lang="en-US" strike="sngStrike" dirty="0"/>
          </a:p>
          <a:p>
            <a:pPr lvl="2"/>
            <a:r>
              <a:rPr lang="en-US" dirty="0" smtClean="0"/>
              <a:t>NC-JT </a:t>
            </a:r>
            <a:r>
              <a:rPr lang="en-US" dirty="0"/>
              <a:t>is generally more beneficial when the network experiences lower traffic </a:t>
            </a:r>
            <a:r>
              <a:rPr lang="en-US" dirty="0" smtClean="0"/>
              <a:t>load</a:t>
            </a:r>
          </a:p>
          <a:p>
            <a:pPr lvl="2"/>
            <a:r>
              <a:rPr lang="en-US" dirty="0" smtClean="0"/>
              <a:t>NC-JT </a:t>
            </a:r>
            <a:r>
              <a:rPr lang="en-US" dirty="0"/>
              <a:t>is generally more beneficial in user perceived throughput for 50%-tile and 95%-tile of UE perceived throughput distribution, compared to other </a:t>
            </a:r>
            <a:r>
              <a:rPr lang="en-US" dirty="0" smtClean="0"/>
              <a:t>UEs</a:t>
            </a:r>
          </a:p>
          <a:p>
            <a:pPr lvl="1"/>
            <a:r>
              <a:rPr lang="en-US" dirty="0" smtClean="0"/>
              <a:t>CS/CB </a:t>
            </a:r>
            <a:r>
              <a:rPr lang="en-US" dirty="0"/>
              <a:t>with FD-MIMO can increase system user experience </a:t>
            </a:r>
          </a:p>
          <a:p>
            <a:pPr lvl="2"/>
            <a:r>
              <a:rPr lang="en-US" dirty="0" smtClean="0"/>
              <a:t>CS/CB </a:t>
            </a:r>
            <a:r>
              <a:rPr lang="en-US" dirty="0"/>
              <a:t>is generally more beneficial when the network experiences higher traffic </a:t>
            </a:r>
            <a:r>
              <a:rPr lang="en-US" dirty="0" smtClean="0"/>
              <a:t>load</a:t>
            </a:r>
          </a:p>
          <a:p>
            <a:pPr lvl="2"/>
            <a:r>
              <a:rPr lang="en-US" dirty="0" smtClean="0"/>
              <a:t>CS/CB </a:t>
            </a:r>
            <a:r>
              <a:rPr lang="en-US" dirty="0"/>
              <a:t>is generally more beneficial in user perceived throughput for 5%-tile (cell-edge performance) of UE perceived throughput distribution, compared to other </a:t>
            </a:r>
            <a:r>
              <a:rPr lang="en-US" dirty="0" smtClean="0"/>
              <a:t>UEs</a:t>
            </a:r>
          </a:p>
          <a:p>
            <a:pPr lvl="1"/>
            <a:r>
              <a:rPr lang="en-US" dirty="0" smtClean="0"/>
              <a:t>RAN1 </a:t>
            </a:r>
            <a:r>
              <a:rPr lang="en-US" dirty="0"/>
              <a:t>recommends the specification to support NC-JT and CS/CB (with FD-MIMO) towards Work Item</a:t>
            </a:r>
          </a:p>
        </p:txBody>
      </p:sp>
    </p:spTree>
    <p:extLst>
      <p:ext uri="{BB962C8B-B14F-4D97-AF65-F5344CB8AC3E}">
        <p14:creationId xmlns:p14="http://schemas.microsoft.com/office/powerpoint/2010/main" val="85427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DEC2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AC91CEF-C222-4E2A-9597-38BE71A10CBB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06861ca-3f08-4d07-bff7-bb15bac121f4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4296</TotalTime>
  <Words>164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 Unicode MS</vt:lpstr>
      <vt:lpstr>Arial</vt:lpstr>
      <vt:lpstr>Calibri</vt:lpstr>
      <vt:lpstr>Office Theme</vt:lpstr>
      <vt:lpstr>WF on FeCoMP conclusions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</cp:keywords>
  <cp:lastModifiedBy>Morozov, Gregory V</cp:lastModifiedBy>
  <cp:revision>201</cp:revision>
  <dcterms:created xsi:type="dcterms:W3CDTF">2006-08-16T00:00:00Z</dcterms:created>
  <dcterms:modified xsi:type="dcterms:W3CDTF">2017-02-15T12:34:44Z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fab7a197-fc83-4099-be2c-9177eea43c10</vt:lpwstr>
  </property>
  <property fmtid="{D5CDD505-2E9C-101B-9397-08002B2CF9AE}" pid="6" name="CTP_TimeStamp">
    <vt:lpwstr>2017-02-14 19:19:27Z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</Properties>
</file>