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5" r:id="rId7"/>
    <p:sldId id="276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44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</a:t>
            </a:r>
            <a:r>
              <a:rPr lang="en-US" dirty="0" smtClean="0"/>
              <a:t>on </a:t>
            </a:r>
            <a:r>
              <a:rPr lang="en-US" dirty="0" err="1" smtClean="0"/>
              <a:t>FeCoMP</a:t>
            </a:r>
            <a:r>
              <a:rPr lang="en-US" smtClean="0"/>
              <a:t> observations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Intel Corporation, </a:t>
            </a:r>
            <a:r>
              <a:rPr lang="en-US" dirty="0">
                <a:solidFill>
                  <a:schemeClr val="tx1"/>
                </a:solidFill>
              </a:rPr>
              <a:t>ZTE Corporation, ZTE Microelectronics, </a:t>
            </a:r>
            <a:r>
              <a:rPr lang="en-US" dirty="0" smtClean="0">
                <a:solidFill>
                  <a:schemeClr val="tx1"/>
                </a:solidFill>
              </a:rPr>
              <a:t>Huawei,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[Nokia, ASB, </a:t>
            </a:r>
            <a:r>
              <a:rPr lang="en-US" dirty="0" smtClean="0">
                <a:solidFill>
                  <a:schemeClr val="tx1"/>
                </a:solidFill>
              </a:rPr>
              <a:t>AT&amp;T</a:t>
            </a:r>
            <a:r>
              <a:rPr lang="en-US" dirty="0" smtClean="0">
                <a:solidFill>
                  <a:schemeClr val="tx1"/>
                </a:solidFill>
              </a:rPr>
              <a:t>], Softbank, [KT Corporation]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R1-1703853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07034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13-17 February 2017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7.2.7</a:t>
            </a: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14" y="1066800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Capture in TR the following observations: </a:t>
            </a:r>
          </a:p>
          <a:p>
            <a:pPr lvl="1"/>
            <a:r>
              <a:rPr lang="en-US" dirty="0" smtClean="0"/>
              <a:t>From </a:t>
            </a:r>
            <a:r>
              <a:rPr lang="en-US" dirty="0"/>
              <a:t>system-level simulation results NC-JT schemes provides the following performance improvement </a:t>
            </a:r>
          </a:p>
          <a:p>
            <a:pPr lvl="2"/>
            <a:r>
              <a:rPr lang="en-US" dirty="0" smtClean="0"/>
              <a:t>NC-JT </a:t>
            </a:r>
            <a:r>
              <a:rPr lang="en-US" dirty="0"/>
              <a:t>provides 26.36</a:t>
            </a:r>
            <a:r>
              <a:rPr lang="en-US" dirty="0" smtClean="0"/>
              <a:t>% </a:t>
            </a:r>
            <a:r>
              <a:rPr lang="en-US" dirty="0"/>
              <a:t>performance gain in average UPT </a:t>
            </a:r>
          </a:p>
          <a:p>
            <a:pPr lvl="2"/>
            <a:r>
              <a:rPr lang="en-US" dirty="0" smtClean="0"/>
              <a:t>NC-JT </a:t>
            </a:r>
            <a:r>
              <a:rPr lang="en-US" dirty="0"/>
              <a:t>provides 37.26</a:t>
            </a:r>
            <a:r>
              <a:rPr lang="en-US" dirty="0" smtClean="0"/>
              <a:t>% </a:t>
            </a:r>
            <a:r>
              <a:rPr lang="en-US" dirty="0"/>
              <a:t>performance gain in 95%-tile UPT </a:t>
            </a:r>
          </a:p>
          <a:p>
            <a:pPr lvl="2"/>
            <a:r>
              <a:rPr lang="en-US" dirty="0" smtClean="0"/>
              <a:t>NC-JT </a:t>
            </a:r>
            <a:r>
              <a:rPr lang="en-US" dirty="0"/>
              <a:t>provides 24.33</a:t>
            </a:r>
            <a:r>
              <a:rPr lang="en-US" dirty="0" smtClean="0"/>
              <a:t>% </a:t>
            </a:r>
            <a:r>
              <a:rPr lang="en-US" dirty="0"/>
              <a:t>performance gain in 50%-tile UPT </a:t>
            </a:r>
          </a:p>
          <a:p>
            <a:pPr lvl="2"/>
            <a:r>
              <a:rPr lang="en-US" dirty="0" smtClean="0"/>
              <a:t>NC-JT </a:t>
            </a:r>
            <a:r>
              <a:rPr lang="en-US" dirty="0"/>
              <a:t>provides 12.66</a:t>
            </a:r>
            <a:r>
              <a:rPr lang="en-US" dirty="0" smtClean="0"/>
              <a:t>% </a:t>
            </a:r>
            <a:r>
              <a:rPr lang="en-US" dirty="0"/>
              <a:t>performance gain in 5%-tile UPT </a:t>
            </a:r>
            <a:endParaRPr lang="en-US" dirty="0" smtClean="0"/>
          </a:p>
          <a:p>
            <a:pPr lvl="2"/>
            <a:r>
              <a:rPr lang="en-US" dirty="0" smtClean="0"/>
              <a:t>Note: The above results for each metric are average </a:t>
            </a:r>
            <a:r>
              <a:rPr lang="en-US" dirty="0"/>
              <a:t>over </a:t>
            </a:r>
            <a:r>
              <a:rPr lang="en-US" dirty="0" smtClean="0"/>
              <a:t>all simulation scenarios</a:t>
            </a:r>
            <a:endParaRPr lang="en-US" dirty="0"/>
          </a:p>
          <a:p>
            <a:pPr lvl="1"/>
            <a:r>
              <a:rPr lang="en-US" dirty="0" smtClean="0"/>
              <a:t>The </a:t>
            </a:r>
            <a:r>
              <a:rPr lang="en-US" dirty="0"/>
              <a:t>NC-JT gains depends on the RU and number of antenna at TPs </a:t>
            </a:r>
          </a:p>
          <a:p>
            <a:pPr lvl="2"/>
            <a:r>
              <a:rPr lang="en-US" smtClean="0"/>
              <a:t>In general, NC-JT </a:t>
            </a:r>
            <a:r>
              <a:rPr lang="en-US" dirty="0" smtClean="0"/>
              <a:t>gains increase when the RU values decrease</a:t>
            </a:r>
          </a:p>
          <a:p>
            <a:pPr lvl="2"/>
            <a:r>
              <a:rPr lang="en-US" dirty="0"/>
              <a:t>NC-JT </a:t>
            </a:r>
            <a:r>
              <a:rPr lang="en-US" dirty="0" smtClean="0"/>
              <a:t>shows gains for different number </a:t>
            </a:r>
            <a:r>
              <a:rPr lang="en-US" dirty="0"/>
              <a:t>of TRP </a:t>
            </a:r>
            <a:r>
              <a:rPr lang="en-US" dirty="0" smtClean="0"/>
              <a:t>and UE antenna ports</a:t>
            </a:r>
          </a:p>
        </p:txBody>
      </p:sp>
    </p:spTree>
    <p:extLst>
      <p:ext uri="{BB962C8B-B14F-4D97-AF65-F5344CB8AC3E}">
        <p14:creationId xmlns:p14="http://schemas.microsoft.com/office/powerpoint/2010/main" val="221136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14" y="1066800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Capture in TR the following observations: </a:t>
            </a:r>
          </a:p>
          <a:p>
            <a:pPr lvl="1"/>
            <a:r>
              <a:rPr lang="en-US" dirty="0"/>
              <a:t>From system-level simulation results CS/CB </a:t>
            </a:r>
            <a:r>
              <a:rPr lang="en-US" dirty="0" err="1"/>
              <a:t>FeCoMP</a:t>
            </a:r>
            <a:r>
              <a:rPr lang="en-US" dirty="0"/>
              <a:t> with FD-MIMO provides the following performance </a:t>
            </a:r>
            <a:r>
              <a:rPr lang="en-US" dirty="0" smtClean="0"/>
              <a:t>improvement</a:t>
            </a:r>
          </a:p>
          <a:p>
            <a:pPr lvl="2"/>
            <a:r>
              <a:rPr lang="en-US" dirty="0" smtClean="0"/>
              <a:t>CS/CB </a:t>
            </a:r>
            <a:r>
              <a:rPr lang="en-US" dirty="0"/>
              <a:t>provides </a:t>
            </a:r>
            <a:r>
              <a:rPr lang="en-US" dirty="0" smtClean="0"/>
              <a:t>18% </a:t>
            </a:r>
            <a:r>
              <a:rPr lang="en-US" dirty="0"/>
              <a:t>performance gain in average </a:t>
            </a:r>
            <a:r>
              <a:rPr lang="en-US" dirty="0" smtClean="0"/>
              <a:t>UPT</a:t>
            </a:r>
          </a:p>
          <a:p>
            <a:pPr lvl="2"/>
            <a:r>
              <a:rPr lang="en-US" dirty="0" smtClean="0"/>
              <a:t>CS/CB </a:t>
            </a:r>
            <a:r>
              <a:rPr lang="en-US" dirty="0"/>
              <a:t>provides 6</a:t>
            </a:r>
            <a:r>
              <a:rPr lang="en-US" dirty="0" smtClean="0"/>
              <a:t>% </a:t>
            </a:r>
            <a:r>
              <a:rPr lang="en-US" dirty="0"/>
              <a:t>performance gain in 95%-tile </a:t>
            </a:r>
            <a:r>
              <a:rPr lang="en-US" dirty="0" smtClean="0"/>
              <a:t>UPT</a:t>
            </a:r>
          </a:p>
          <a:p>
            <a:pPr lvl="2"/>
            <a:r>
              <a:rPr lang="en-US" dirty="0" smtClean="0"/>
              <a:t>CS/CB </a:t>
            </a:r>
            <a:r>
              <a:rPr lang="en-US" dirty="0"/>
              <a:t>provides </a:t>
            </a:r>
            <a:r>
              <a:rPr lang="en-US" dirty="0" smtClean="0"/>
              <a:t>46% </a:t>
            </a:r>
            <a:r>
              <a:rPr lang="en-US" dirty="0"/>
              <a:t>performance gain in 50%-tile </a:t>
            </a:r>
            <a:r>
              <a:rPr lang="en-US" dirty="0" smtClean="0"/>
              <a:t>UPT</a:t>
            </a:r>
          </a:p>
          <a:p>
            <a:pPr lvl="2"/>
            <a:r>
              <a:rPr lang="en-US" dirty="0" smtClean="0"/>
              <a:t>CS/CB </a:t>
            </a:r>
            <a:r>
              <a:rPr lang="en-US" dirty="0"/>
              <a:t>provides </a:t>
            </a:r>
            <a:r>
              <a:rPr lang="en-US" dirty="0" smtClean="0"/>
              <a:t>61% </a:t>
            </a:r>
            <a:r>
              <a:rPr lang="en-US" dirty="0"/>
              <a:t>performance gain in 5%-tile </a:t>
            </a:r>
            <a:r>
              <a:rPr lang="en-US" dirty="0" smtClean="0"/>
              <a:t>UPT</a:t>
            </a:r>
          </a:p>
          <a:p>
            <a:pPr lvl="2"/>
            <a:r>
              <a:rPr lang="en-US" dirty="0"/>
              <a:t>Note: The above results for each metric are average over all simulation </a:t>
            </a:r>
            <a:r>
              <a:rPr lang="en-US" dirty="0" smtClean="0"/>
              <a:t>scenarios</a:t>
            </a:r>
          </a:p>
          <a:p>
            <a:pPr lvl="1"/>
            <a:r>
              <a:rPr lang="en-US" dirty="0" smtClean="0"/>
              <a:t>Simulation results in Table 7.2-4 were obtained based on large number TRPs in coordination cluster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CS/CB gains depends on the </a:t>
            </a:r>
            <a:r>
              <a:rPr lang="en-US" dirty="0" smtClean="0"/>
              <a:t>RU</a:t>
            </a:r>
          </a:p>
          <a:p>
            <a:pPr lvl="2"/>
            <a:r>
              <a:rPr lang="en-US" dirty="0" smtClean="0"/>
              <a:t>CS/CB </a:t>
            </a:r>
            <a:r>
              <a:rPr lang="en-US" dirty="0"/>
              <a:t>gains are higher for higher RU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80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DEC2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C91CEF-C222-4E2A-9597-38BE71A10CB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06861ca-3f08-4d07-bff7-bb15bac121f4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4698</TotalTime>
  <Words>265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FeCoMP observations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Morozov, Gregory V</cp:lastModifiedBy>
  <cp:revision>235</cp:revision>
  <dcterms:created xsi:type="dcterms:W3CDTF">2006-08-16T00:00:00Z</dcterms:created>
  <dcterms:modified xsi:type="dcterms:W3CDTF">2017-02-15T12:34:27Z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85eb771b-e420-469c-aa9b-59b3c033b1bc</vt:lpwstr>
  </property>
  <property fmtid="{D5CDD505-2E9C-101B-9397-08002B2CF9AE}" pid="6" name="CTP_TimeStamp">
    <vt:lpwstr>2017-02-14 19:19:06Z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</Properties>
</file>