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17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75A34-4BFD-4657-BB6D-A3683333EF7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138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75A34-4BFD-4657-BB6D-A3683333EF7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765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75A34-4BFD-4657-BB6D-A3683333EF7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905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75A34-4BFD-4657-BB6D-A3683333EF7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47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75A34-4BFD-4657-BB6D-A3683333EF7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649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75A34-4BFD-4657-BB6D-A3683333EF7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122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75A34-4BFD-4657-BB6D-A3683333EF7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79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75A34-4BFD-4657-BB6D-A3683333EF7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909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75A34-4BFD-4657-BB6D-A3683333EF7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511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75A34-4BFD-4657-BB6D-A3683333EF7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578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75A34-4BFD-4657-BB6D-A3683333EF7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651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75A34-4BFD-4657-BB6D-A3683333EF79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85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Offline summary on QCL for NPRS/PRS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Intel Corporation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385659" y="248653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R1-1703842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3562" y="248653"/>
            <a:ext cx="3905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#88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Athens, Greece, February 13-17, 2017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AI: 7.2.4.1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Document for: Decision</a:t>
            </a: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 Tuesday discussion</a:t>
            </a:r>
          </a:p>
          <a:p>
            <a:pPr lvl="1"/>
            <a:r>
              <a:rPr lang="en-US" dirty="0"/>
              <a:t>FFS until </a:t>
            </a:r>
            <a:r>
              <a:rPr lang="en-US" dirty="0" smtClean="0"/>
              <a:t>Wednesday</a:t>
            </a:r>
            <a:endParaRPr lang="en-US" dirty="0"/>
          </a:p>
          <a:p>
            <a:pPr lvl="2"/>
            <a:r>
              <a:rPr lang="en-US" dirty="0" smtClean="0"/>
              <a:t>Higher </a:t>
            </a:r>
            <a:r>
              <a:rPr lang="en-US" dirty="0"/>
              <a:t>layers can indicate that NPRS(s) are quasi-</a:t>
            </a:r>
            <a:r>
              <a:rPr lang="en-US" dirty="0" err="1"/>
              <a:t>colocated</a:t>
            </a:r>
            <a:endParaRPr lang="en-US" dirty="0"/>
          </a:p>
          <a:p>
            <a:pPr lvl="2"/>
            <a:r>
              <a:rPr lang="en-US" dirty="0" smtClean="0"/>
              <a:t>Higher </a:t>
            </a:r>
            <a:r>
              <a:rPr lang="en-US" dirty="0"/>
              <a:t>layers can indicate that NPRS(s) and PRS(s) are quasi-</a:t>
            </a:r>
            <a:r>
              <a:rPr lang="en-US" dirty="0" err="1"/>
              <a:t>colocated</a:t>
            </a:r>
            <a:endParaRPr lang="en-US" dirty="0"/>
          </a:p>
          <a:p>
            <a:pPr lvl="2"/>
            <a:r>
              <a:rPr lang="en-US" dirty="0" smtClean="0"/>
              <a:t>Higher </a:t>
            </a:r>
            <a:r>
              <a:rPr lang="en-US" dirty="0"/>
              <a:t>layers can indicate that NPRS and PRS antenna ports are equivalent</a:t>
            </a:r>
          </a:p>
          <a:p>
            <a:pPr lvl="2"/>
            <a:r>
              <a:rPr lang="en-US" dirty="0" smtClean="0"/>
              <a:t>UE </a:t>
            </a:r>
            <a:r>
              <a:rPr lang="en-US" dirty="0"/>
              <a:t>provides a single RSTD measurement for all NPRS and PRS which are </a:t>
            </a:r>
            <a:r>
              <a:rPr lang="en-US" dirty="0" smtClean="0"/>
              <a:t>quasi-</a:t>
            </a:r>
            <a:r>
              <a:rPr lang="en-US" dirty="0" err="1" smtClean="0"/>
              <a:t>colocated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088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RAN1 to agree the following:</a:t>
            </a:r>
          </a:p>
          <a:p>
            <a:pPr lvl="1"/>
            <a:r>
              <a:rPr lang="en-US" dirty="0"/>
              <a:t>If configured, target device may assume that the antenna ports between NPRSs in different NPRS configurations are quasi co-located.</a:t>
            </a:r>
          </a:p>
          <a:p>
            <a:pPr lvl="1"/>
            <a:r>
              <a:rPr lang="en-US" dirty="0" smtClean="0"/>
              <a:t>If </a:t>
            </a:r>
            <a:r>
              <a:rPr lang="en-US" dirty="0"/>
              <a:t>configured, target device may assume that the antenna ports between NPRS in a NPRS configuration and PRS in a PRS configuration are quasi co-located.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[If </a:t>
            </a:r>
            <a:r>
              <a:rPr lang="en-US" dirty="0">
                <a:solidFill>
                  <a:srgbClr val="FF0000"/>
                </a:solidFill>
              </a:rPr>
              <a:t>configured, target device may assume that the antenna ports between NPRSs in different NPRS configurations are </a:t>
            </a:r>
            <a:r>
              <a:rPr lang="en-US" dirty="0" smtClean="0">
                <a:solidFill>
                  <a:srgbClr val="FF0000"/>
                </a:solidFill>
              </a:rPr>
              <a:t>equivalent.]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[</a:t>
            </a:r>
            <a:r>
              <a:rPr lang="en-US" dirty="0" smtClean="0">
                <a:solidFill>
                  <a:srgbClr val="FF0000"/>
                </a:solidFill>
              </a:rPr>
              <a:t>If </a:t>
            </a:r>
            <a:r>
              <a:rPr lang="en-US" dirty="0">
                <a:solidFill>
                  <a:srgbClr val="FF0000"/>
                </a:solidFill>
              </a:rPr>
              <a:t>configured, target device may assume that the antenna ports between NPRS in a NPRS configuration and PRS in a PRS configuration are </a:t>
            </a:r>
            <a:r>
              <a:rPr lang="en-US" dirty="0" smtClean="0">
                <a:solidFill>
                  <a:srgbClr val="FF0000"/>
                </a:solidFill>
              </a:rPr>
              <a:t>equivalent.]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If </a:t>
            </a:r>
            <a:r>
              <a:rPr lang="en-US" dirty="0"/>
              <a:t>a target device is configured to allow to assume the antenna ports of NPRS/PRS are quasi co-located, the target device reports a single RSTD measured for the quasi co-located antenna ports of NPRS/PRS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Capture the above agreements including the following clarification in the consolidated LS (prepared by rapporteur)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It is RAN1 understanding that the above agreements do not require additional requirements by RAN4.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8158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257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Offline summary on QCL for NPRS/PRS</vt:lpstr>
      <vt:lpstr>Background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ECID measurement quantity for eMTC and NB-IoT</dc:title>
  <dc:creator>Han, Seunghee</dc:creator>
  <cp:lastModifiedBy>Han, Seunghee</cp:lastModifiedBy>
  <cp:revision>13</cp:revision>
  <dcterms:created xsi:type="dcterms:W3CDTF">2017-02-14T13:23:58Z</dcterms:created>
  <dcterms:modified xsi:type="dcterms:W3CDTF">2017-02-16T03:13:51Z</dcterms:modified>
</cp:coreProperties>
</file>