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6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9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36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47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4342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8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52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55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967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879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7422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436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941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621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Transmission scheme for NR-PBCH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LG Electronics, NTT DOCOMO, Intel, Qualcomm, Nokia, </a:t>
            </a:r>
            <a:r>
              <a:rPr lang="en-US" altLang="ko-KR" dirty="0"/>
              <a:t>CATT, </a:t>
            </a:r>
            <a:r>
              <a:rPr lang="en-US" altLang="ko-KR" dirty="0" err="1"/>
              <a:t>InterDigital</a:t>
            </a:r>
            <a:r>
              <a:rPr lang="en-US" altLang="ko-KR" dirty="0"/>
              <a:t>, </a:t>
            </a:r>
            <a:r>
              <a:rPr lang="en-US" altLang="ko-KR" dirty="0" smtClean="0"/>
              <a:t>[</a:t>
            </a:r>
            <a:r>
              <a:rPr lang="en-US" altLang="ko-KR" dirty="0"/>
              <a:t>Samsung], </a:t>
            </a:r>
            <a:r>
              <a:rPr lang="en-US" altLang="ko-KR" dirty="0" smtClean="0"/>
              <a:t>[Huawei], [ZTE]</a:t>
            </a:r>
            <a:endParaRPr lang="ko-KR" altLang="en-US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/>
              <a:t>3GPP TSG RAN WG1 Meeting #88 </a:t>
            </a:r>
          </a:p>
          <a:p>
            <a:r>
              <a:rPr lang="en-US" altLang="ko-KR" sz="2000" b="1" dirty="0" smtClean="0"/>
              <a:t>Athens, Greece 13</a:t>
            </a:r>
            <a:r>
              <a:rPr lang="en-US" altLang="ko-KR" sz="2000" b="1" baseline="30000" dirty="0" smtClean="0"/>
              <a:t>th</a:t>
            </a:r>
            <a:r>
              <a:rPr lang="en-US" altLang="ko-KR" sz="2000" b="1" dirty="0" smtClean="0"/>
              <a:t> – 17</a:t>
            </a:r>
            <a:r>
              <a:rPr lang="en-US" altLang="ko-KR" sz="2000" b="1" baseline="30000" dirty="0" smtClean="0"/>
              <a:t>th</a:t>
            </a:r>
            <a:r>
              <a:rPr lang="en-US" altLang="ko-KR" sz="2000" b="1" dirty="0" smtClean="0"/>
              <a:t> February 2017</a:t>
            </a:r>
            <a:endParaRPr lang="ko-KR" altLang="ko-KR" sz="2000" b="1" smtClean="0"/>
          </a:p>
          <a:p>
            <a:r>
              <a:rPr kumimoji="1" lang="en-US" altLang="ja-JP" sz="2000" b="1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Agenda </a:t>
            </a:r>
            <a:r>
              <a:rPr kumimoji="1" lang="en-US" altLang="ja-JP" sz="2000" b="1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item: </a:t>
            </a:r>
            <a:r>
              <a:rPr kumimoji="1" lang="en-GB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8.1.1.2.1</a:t>
            </a:r>
            <a:endParaRPr kumimoji="1" lang="ja-JP" altLang="en-US" sz="2000" b="1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smtClean="0"/>
              <a:t>R1-1703839</a:t>
            </a:r>
            <a:endParaRPr lang="ko-KR" altLang="ko-KR" sz="2000" smtClean="0"/>
          </a:p>
        </p:txBody>
      </p:sp>
    </p:spTree>
    <p:extLst>
      <p:ext uri="{BB962C8B-B14F-4D97-AF65-F5344CB8AC3E}">
        <p14:creationId xmlns:p14="http://schemas.microsoft.com/office/powerpoint/2010/main" val="2591208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b="1" u="sng" dirty="0" smtClean="0"/>
              <a:t>Agreement in NR Ad-Hoc</a:t>
            </a:r>
            <a:endParaRPr lang="en-US" altLang="ko-KR" dirty="0" smtClean="0"/>
          </a:p>
          <a:p>
            <a:r>
              <a:rPr lang="en-GB" altLang="ko-KR" dirty="0"/>
              <a:t>No blind detection of NR-PBCH transmission scheme or number of antenna ports is required by the UE</a:t>
            </a:r>
            <a:endParaRPr lang="ko-KR" altLang="ko-KR"/>
          </a:p>
          <a:p>
            <a:r>
              <a:rPr lang="en-US" altLang="ko-KR" dirty="0"/>
              <a:t>For NR-PBCH transmission, a single fixed number of antenna port(s) is supported</a:t>
            </a:r>
            <a:endParaRPr lang="ko-KR" altLang="ko-KR"/>
          </a:p>
          <a:p>
            <a:r>
              <a:rPr lang="en-US" altLang="ko-KR" dirty="0"/>
              <a:t>For NR-PBCH transmission, a single one of the following transmission schemes is supported; down-selection will be done in RAN1#88 to one of the following transmission schemes:</a:t>
            </a:r>
            <a:endParaRPr lang="ko-KR" altLang="ko-KR"/>
          </a:p>
          <a:p>
            <a:pPr lvl="1"/>
            <a:r>
              <a:rPr lang="en-GB" altLang="ko-KR" dirty="0"/>
              <a:t>Alt.1: </a:t>
            </a:r>
            <a:r>
              <a:rPr lang="en-GB" altLang="ko-KR" dirty="0">
                <a:solidFill>
                  <a:srgbClr val="FF0000"/>
                </a:solidFill>
              </a:rPr>
              <a:t>Two antenna port based SFBC</a:t>
            </a:r>
            <a:endParaRPr lang="ko-KR" altLang="ko-KR">
              <a:solidFill>
                <a:srgbClr val="FF0000"/>
              </a:solidFill>
            </a:endParaRPr>
          </a:p>
          <a:p>
            <a:pPr lvl="1"/>
            <a:r>
              <a:rPr lang="en-GB" altLang="ko-KR" dirty="0"/>
              <a:t>Alt.2: </a:t>
            </a:r>
            <a:r>
              <a:rPr lang="en-GB" altLang="ko-KR" dirty="0">
                <a:solidFill>
                  <a:srgbClr val="FF0000"/>
                </a:solidFill>
              </a:rPr>
              <a:t>Two antenna port based </a:t>
            </a:r>
            <a:r>
              <a:rPr lang="en-GB" altLang="ko-KR" dirty="0" err="1">
                <a:solidFill>
                  <a:srgbClr val="FF0000"/>
                </a:solidFill>
              </a:rPr>
              <a:t>precoder</a:t>
            </a:r>
            <a:r>
              <a:rPr lang="en-GB" altLang="ko-KR" dirty="0">
                <a:solidFill>
                  <a:srgbClr val="FF0000"/>
                </a:solidFill>
              </a:rPr>
              <a:t> cycling</a:t>
            </a:r>
            <a:endParaRPr lang="ko-KR" altLang="ko-KR">
              <a:solidFill>
                <a:srgbClr val="FF0000"/>
              </a:solidFill>
            </a:endParaRPr>
          </a:p>
          <a:p>
            <a:pPr lvl="1"/>
            <a:r>
              <a:rPr lang="en-GB" altLang="ko-KR" dirty="0"/>
              <a:t>Alt.3: </a:t>
            </a:r>
            <a:r>
              <a:rPr lang="en-GB" altLang="ko-KR" dirty="0">
                <a:solidFill>
                  <a:srgbClr val="FF0000"/>
                </a:solidFill>
              </a:rPr>
              <a:t>Single antenna port based transmission scheme</a:t>
            </a:r>
            <a:r>
              <a:rPr lang="en-GB" altLang="ko-KR" dirty="0"/>
              <a:t> </a:t>
            </a:r>
            <a:endParaRPr lang="ko-KR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5374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For NR-PBCH transmission, NR supports a single transmission schemes selected from following schemes: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A</a:t>
            </a:r>
            <a:r>
              <a:rPr lang="en-US" altLang="ko-KR" dirty="0" smtClean="0">
                <a:solidFill>
                  <a:srgbClr val="FF0000"/>
                </a:solidFill>
              </a:rPr>
              <a:t> s</a:t>
            </a:r>
            <a:r>
              <a:rPr lang="en-GB" altLang="ko-KR" dirty="0" smtClean="0">
                <a:solidFill>
                  <a:srgbClr val="FF0000"/>
                </a:solidFill>
              </a:rPr>
              <a:t>ingle antenna port based transmission scheme </a:t>
            </a:r>
          </a:p>
          <a:p>
            <a:pPr lvl="1"/>
            <a:r>
              <a:rPr lang="en-GB" altLang="ko-KR" dirty="0">
                <a:solidFill>
                  <a:srgbClr val="FF0000"/>
                </a:solidFill>
              </a:rPr>
              <a:t>T</a:t>
            </a:r>
            <a:r>
              <a:rPr lang="en-GB" altLang="ko-KR" dirty="0" smtClean="0">
                <a:solidFill>
                  <a:srgbClr val="FF0000"/>
                </a:solidFill>
              </a:rPr>
              <a:t>wo </a:t>
            </a:r>
            <a:r>
              <a:rPr lang="en-GB" altLang="ko-KR" dirty="0">
                <a:solidFill>
                  <a:srgbClr val="FF0000"/>
                </a:solidFill>
              </a:rPr>
              <a:t>antenna port based </a:t>
            </a:r>
            <a:r>
              <a:rPr lang="en-GB" altLang="ko-KR" dirty="0" smtClean="0">
                <a:solidFill>
                  <a:srgbClr val="FF0000"/>
                </a:solidFill>
              </a:rPr>
              <a:t>SFBC.</a:t>
            </a:r>
          </a:p>
          <a:p>
            <a:pPr marL="457200" lvl="1" indent="0">
              <a:buNone/>
            </a:pPr>
            <a:endParaRPr lang="en-GB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020686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</TotalTime>
  <Words>169</Words>
  <Application>Microsoft Office PowerPoint</Application>
  <PresentationFormat>와이드스크린</PresentationFormat>
  <Paragraphs>18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ＭＳ Ｐゴシック</vt:lpstr>
      <vt:lpstr>ＭＳ Ｐゴシック</vt:lpstr>
      <vt:lpstr>맑은 고딕</vt:lpstr>
      <vt:lpstr>Arial</vt:lpstr>
      <vt:lpstr>Office 테마</vt:lpstr>
      <vt:lpstr>WF on Transmission scheme for NR-PBCH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Transmission scheme for PBCH</dc:title>
  <dc:creator>고현수/책임연구원/차세대표준(연)ACS팀(hyunsoo.ko@lge.com)</dc:creator>
  <cp:lastModifiedBy>고현수/책임연구원/차세대표준(연)ACS팀(hyunsoo.ko@lge.com)</cp:lastModifiedBy>
  <cp:revision>50</cp:revision>
  <dcterms:created xsi:type="dcterms:W3CDTF">2017-02-14T02:49:19Z</dcterms:created>
  <dcterms:modified xsi:type="dcterms:W3CDTF">2017-02-15T13:36:38Z</dcterms:modified>
</cp:coreProperties>
</file>