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CBR measurement of PUE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ZTE, …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#88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/>
              <a:t>R1-1</a:t>
            </a:r>
            <a:r>
              <a:rPr lang="en-US" altLang="ru-RU" sz="1800" b="1" dirty="0" smtClean="0"/>
              <a:t>703831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Athens, Greece </a:t>
            </a:r>
            <a:r>
              <a:rPr lang="en-US" altLang="zh-CN" sz="1800" b="1" dirty="0"/>
              <a:t>February 13 – 17,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7.2.1.3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In RAN1#86bis, it was agreed that</a:t>
            </a:r>
            <a:endParaRPr lang="en-US" altLang="zh-CN" dirty="0"/>
          </a:p>
          <a:p>
            <a:pPr lvl="1"/>
            <a:r>
              <a:rPr lang="en-GB" altLang="zh-CN" dirty="0"/>
              <a:t>Channel busy ratio (CBR) is defined for the congestion measurement over PC5 in V-UEs</a:t>
            </a:r>
            <a:endParaRPr lang="zh-CN" altLang="zh-CN" dirty="0"/>
          </a:p>
          <a:p>
            <a:pPr lvl="2"/>
            <a:r>
              <a:rPr lang="en-GB" altLang="zh-CN" dirty="0"/>
              <a:t>CBR is the portion of sub-channels whose S-RSSI exceed a (pre-)configured threshold observed during (working assumption: 100 </a:t>
            </a:r>
            <a:r>
              <a:rPr lang="en-GB" altLang="zh-CN" dirty="0" err="1"/>
              <a:t>ms</a:t>
            </a:r>
            <a:r>
              <a:rPr lang="en-GB" altLang="zh-CN" dirty="0"/>
              <a:t>).</a:t>
            </a:r>
            <a:endParaRPr lang="zh-CN" altLang="zh-CN" dirty="0"/>
          </a:p>
          <a:p>
            <a:pPr lvl="3"/>
            <a:r>
              <a:rPr lang="en-GB" altLang="zh-CN" dirty="0"/>
              <a:t>Only the sub-channels included in the resource pool are used for the measurement.</a:t>
            </a:r>
            <a:endParaRPr lang="zh-CN" altLang="zh-CN" dirty="0"/>
          </a:p>
          <a:p>
            <a:pPr lvl="3"/>
            <a:r>
              <a:rPr lang="en-GB" altLang="zh-CN" dirty="0"/>
              <a:t>FFS whether additional separated measurement is needed for SA pool.</a:t>
            </a:r>
            <a:endParaRPr lang="zh-CN" altLang="zh-CN" dirty="0"/>
          </a:p>
          <a:p>
            <a:pPr lvl="2"/>
            <a:r>
              <a:rPr lang="en-GB" altLang="zh-CN" dirty="0"/>
              <a:t>For a UE in Mode 3, the </a:t>
            </a:r>
            <a:r>
              <a:rPr lang="en-GB" altLang="zh-CN" dirty="0" err="1"/>
              <a:t>eNB</a:t>
            </a:r>
            <a:r>
              <a:rPr lang="en-GB" altLang="zh-CN" dirty="0"/>
              <a:t> indicates a set of resources on which the UE perform this measurement</a:t>
            </a:r>
            <a:endParaRPr lang="zh-CN" altLang="zh-CN" dirty="0"/>
          </a:p>
          <a:p>
            <a:pPr lvl="2"/>
            <a:r>
              <a:rPr lang="en-GB" altLang="zh-CN" dirty="0"/>
              <a:t>For a UE in Mode 4, the measurement is pool-specific.</a:t>
            </a:r>
            <a:endParaRPr lang="zh-CN" altLang="zh-CN" dirty="0"/>
          </a:p>
          <a:p>
            <a:pPr lvl="3"/>
            <a:r>
              <a:rPr lang="en-GB" altLang="zh-CN" dirty="0"/>
              <a:t>A UE measures at least on its current TX pool(s).</a:t>
            </a:r>
            <a:endParaRPr lang="zh-CN" altLang="zh-CN" dirty="0"/>
          </a:p>
          <a:p>
            <a:pPr lvl="4"/>
            <a:r>
              <a:rPr lang="en-GB" altLang="zh-CN" dirty="0"/>
              <a:t>FFS whether a UE measures on a pool which is not its current transmission pool.</a:t>
            </a:r>
            <a:endParaRPr lang="zh-CN" altLang="zh-CN" dirty="0"/>
          </a:p>
          <a:p>
            <a:pPr lvl="3"/>
            <a:r>
              <a:rPr lang="en-GB" altLang="zh-CN" dirty="0"/>
              <a:t>RAN1 will not optimize this measurement to address the case of multiple TX pools</a:t>
            </a:r>
            <a:endParaRPr lang="zh-CN" altLang="zh-CN" dirty="0"/>
          </a:p>
          <a:p>
            <a:pPr lvl="1"/>
            <a:r>
              <a:rPr lang="en-GB" altLang="zh-CN" dirty="0"/>
              <a:t>UE Reporting of CBR to </a:t>
            </a:r>
            <a:r>
              <a:rPr lang="en-GB" altLang="zh-CN" dirty="0" err="1"/>
              <a:t>eNB</a:t>
            </a:r>
            <a:r>
              <a:rPr lang="en-GB" altLang="zh-CN" dirty="0"/>
              <a:t> is supported</a:t>
            </a:r>
            <a:endParaRPr lang="zh-CN" altLang="zh-CN" dirty="0"/>
          </a:p>
          <a:p>
            <a:pPr lvl="2"/>
            <a:r>
              <a:rPr lang="en-GB" altLang="zh-CN" dirty="0"/>
              <a:t>Details up to RAN2 including any possible additional averaging at higher </a:t>
            </a:r>
            <a:r>
              <a:rPr lang="en-GB" altLang="zh-CN" dirty="0" smtClean="0"/>
              <a:t>layer</a:t>
            </a:r>
          </a:p>
          <a:p>
            <a:endParaRPr lang="en-GB" altLang="zh-CN" dirty="0" smtClean="0"/>
          </a:p>
          <a:p>
            <a:r>
              <a:rPr lang="en-GB" altLang="zh-CN" dirty="0" smtClean="0"/>
              <a:t>In RAN1#87, it was agreed that</a:t>
            </a:r>
          </a:p>
          <a:p>
            <a:pPr lvl="1"/>
            <a:r>
              <a:rPr lang="en-GB" altLang="zh-CN" dirty="0"/>
              <a:t>P-UE performing partial sensing or random selection does not transmit SLSS/PSBCH.</a:t>
            </a:r>
            <a:endParaRPr lang="zh-CN" altLang="zh-CN" dirty="0"/>
          </a:p>
          <a:p>
            <a:pPr lvl="1"/>
            <a:r>
              <a:rPr lang="en-GB" altLang="zh-CN" dirty="0"/>
              <a:t> (Pre)configuration instructs whether a P-UE uses partial sensing only, random selection only, or either of the two (FFS whether the selection is made by UE implementation).</a:t>
            </a:r>
            <a:endParaRPr lang="zh-CN" altLang="zh-CN" dirty="0"/>
          </a:p>
          <a:p>
            <a:pPr lvl="2"/>
            <a:r>
              <a:rPr lang="en-GB" altLang="zh-CN" dirty="0"/>
              <a:t>When a P-UE is instructed to use partial sensing only, FFS whether there is any case where the P-UE uses random selection.</a:t>
            </a:r>
            <a:endParaRPr lang="zh-CN" altLang="zh-CN" dirty="0"/>
          </a:p>
          <a:p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PUE can do congestion control</a:t>
            </a:r>
          </a:p>
          <a:p>
            <a:r>
              <a:rPr lang="en-US" altLang="zh-CN" dirty="0" smtClean="0"/>
              <a:t>In a transmission pool configured with ‘random selection only’, a PUE doesn’t measures CBR</a:t>
            </a:r>
          </a:p>
          <a:p>
            <a:r>
              <a:rPr lang="en-US" altLang="zh-CN" dirty="0" smtClean="0"/>
              <a:t>In a transmission pool configured with ‘partial sensing only’ or ‘either of the two’, a PUE measures CBR in the resource subset that the PUE sensed for resource reselection</a:t>
            </a: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Microsoft Office PowerPoint</Application>
  <PresentationFormat>全屏显示(4:3)</PresentationFormat>
  <Paragraphs>30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CBR measurement of PUE</vt:lpstr>
      <vt:lpstr>Background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2017-02-15T07:21:58Z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