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522" y="-23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</a:t>
            </a:r>
            <a:r>
              <a:rPr lang="en-US" sz="2400" b="1" dirty="0" smtClean="0"/>
              <a:t>			R1-1703826</a:t>
            </a:r>
            <a:endParaRPr lang="en-US" sz="2400" dirty="0" smtClean="0"/>
          </a:p>
          <a:p>
            <a:r>
              <a:rPr lang="en-GB" sz="2400" b="1" dirty="0" smtClean="0"/>
              <a:t>Athens, Greece, 13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- 17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February 201</a:t>
            </a:r>
            <a:r>
              <a:rPr lang="en-US" sz="2400" b="1" dirty="0" smtClean="0"/>
              <a:t>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Multiplexing of Paging and SS Block 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altLang="zh-CN" sz="2800" dirty="0" err="1" smtClean="0"/>
              <a:t>HiSilicon</a:t>
            </a:r>
            <a:r>
              <a:rPr lang="en-US" sz="2800" dirty="0" smtClean="0"/>
              <a:t>, [</a:t>
            </a:r>
            <a:r>
              <a:rPr lang="en-US" altLang="zh-CN" sz="2800" dirty="0" smtClean="0"/>
              <a:t>Sierra Wireless],</a:t>
            </a:r>
            <a:r>
              <a:rPr lang="en-US" sz="2800" dirty="0" smtClean="0"/>
              <a:t>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49530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In RAN1#87 and NR ad hoc, some agreements were achieved for p</a:t>
            </a:r>
            <a:r>
              <a:rPr lang="en-GB" altLang="zh-CN" dirty="0" smtClean="0"/>
              <a:t>aging </a:t>
            </a:r>
            <a:r>
              <a:rPr lang="en-US" altLang="zh-CN" dirty="0" smtClean="0"/>
              <a:t>:</a:t>
            </a:r>
          </a:p>
          <a:p>
            <a:pPr lvl="0"/>
            <a:r>
              <a:rPr lang="en-US" altLang="zh-CN" dirty="0" smtClean="0"/>
              <a:t>For paging in multi-beam operation, support beam sweeping for paging, and study the following methods:</a:t>
            </a:r>
          </a:p>
          <a:p>
            <a:pPr lvl="1"/>
            <a:r>
              <a:rPr lang="en-US" altLang="zh-CN" dirty="0" smtClean="0"/>
              <a:t>Alt-1: Multiplexing paging with SS blocks</a:t>
            </a:r>
          </a:p>
          <a:p>
            <a:pPr lvl="2"/>
            <a:r>
              <a:rPr lang="en-US" altLang="zh-CN" dirty="0" smtClean="0"/>
              <a:t>FFS: Details of paging </a:t>
            </a:r>
          </a:p>
          <a:p>
            <a:pPr lvl="1"/>
            <a:r>
              <a:rPr lang="en-US" altLang="zh-CN" dirty="0" smtClean="0"/>
              <a:t>Alt-2: Adding another round of beam sweeping for paging </a:t>
            </a:r>
          </a:p>
          <a:p>
            <a:pPr lvl="2"/>
            <a:r>
              <a:rPr lang="en-US" altLang="zh-CN" dirty="0" smtClean="0"/>
              <a:t>Note: Another round of beam sweeping is different from the beam sweeping of SS burst set </a:t>
            </a:r>
          </a:p>
          <a:p>
            <a:pPr lvl="1"/>
            <a:r>
              <a:rPr lang="en-US" altLang="zh-CN" dirty="0" smtClean="0"/>
              <a:t>Other alternatives are not precluded</a:t>
            </a:r>
          </a:p>
          <a:p>
            <a:pPr lvl="1"/>
            <a:r>
              <a:rPr lang="en-US" altLang="zh-CN" dirty="0" smtClean="0"/>
              <a:t>Companies report their assumption for paging</a:t>
            </a:r>
          </a:p>
          <a:p>
            <a:pPr lvl="0"/>
            <a:r>
              <a:rPr lang="en-US" altLang="zh-CN" dirty="0" smtClean="0"/>
              <a:t>Companies are encouraged to compare the following options for channel design for paging, taking the necessity of beam sweeping into consideration</a:t>
            </a:r>
          </a:p>
          <a:p>
            <a:pPr lvl="1"/>
            <a:r>
              <a:rPr lang="en-US" altLang="zh-CN" dirty="0" smtClean="0"/>
              <a:t>Opt-1: Paging message is scheduled by DCI carried by NR-PDCCH and is transmitted over PCH carried by NR-PDSCH</a:t>
            </a:r>
          </a:p>
          <a:p>
            <a:pPr lvl="1"/>
            <a:r>
              <a:rPr lang="en-US" altLang="zh-CN" dirty="0" smtClean="0"/>
              <a:t>Opt-2: Paging message is transmitted in a non-scheduled physical channel </a:t>
            </a:r>
          </a:p>
          <a:p>
            <a:pPr lvl="2"/>
            <a:r>
              <a:rPr lang="en-US" altLang="zh-CN" dirty="0" smtClean="0"/>
              <a:t>Where the paging indication may be carried by NR-PBCH or some other channel(s)</a:t>
            </a:r>
          </a:p>
          <a:p>
            <a:pPr lvl="1"/>
            <a:r>
              <a:rPr lang="en-US" altLang="zh-CN" dirty="0" smtClean="0"/>
              <a:t>Opt-3: Paging message is transmitted over PCH carried by NR-PDSCH without DCI. The resource is semi-statically configured</a:t>
            </a:r>
          </a:p>
          <a:p>
            <a:pPr lvl="1"/>
            <a:r>
              <a:rPr lang="en-US" altLang="zh-CN" dirty="0" smtClean="0"/>
              <a:t>Opt-4: Paging message (e.g., only for SI change indication) is transmitted over NR-PDCCH without NR-PDSCH</a:t>
            </a:r>
          </a:p>
          <a:p>
            <a:pPr lvl="1"/>
            <a:r>
              <a:rPr lang="en-US" altLang="zh-CN" dirty="0" smtClean="0"/>
              <a:t>Opt-5: Paging message is transmitted by PDSCH and paging indication is transmitted non-scheduled physical channel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008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In both single beam and multi-beam scenario, frequency division multiplexing of NR-SS and </a:t>
            </a:r>
            <a:r>
              <a:rPr lang="en-US" dirty="0" smtClean="0"/>
              <a:t>paging is </a:t>
            </a:r>
            <a:r>
              <a:rPr lang="en-US" dirty="0" smtClean="0"/>
              <a:t>supported.</a:t>
            </a:r>
          </a:p>
          <a:p>
            <a:pPr lvl="1"/>
            <a:r>
              <a:rPr lang="en-US" dirty="0" smtClean="0"/>
              <a:t>Designs/contents of paging to be </a:t>
            </a:r>
            <a:r>
              <a:rPr lang="en-US" dirty="0" err="1" smtClean="0"/>
              <a:t>FDMed</a:t>
            </a:r>
            <a:r>
              <a:rPr lang="en-US" dirty="0" smtClean="0"/>
              <a:t> with NR-SS based on the different options (Opt.1-5) are FFS</a:t>
            </a:r>
          </a:p>
          <a:p>
            <a:pPr lvl="1"/>
            <a:r>
              <a:rPr lang="en-US" dirty="0" smtClean="0"/>
              <a:t>Note: The </a:t>
            </a:r>
            <a:r>
              <a:rPr lang="en-US" dirty="0" smtClean="0"/>
              <a:t>above </a:t>
            </a:r>
            <a:r>
              <a:rPr lang="en-US" dirty="0" smtClean="0"/>
              <a:t>will consider the NR supported minimum BW and SS BW. 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4860</TotalTime>
  <Words>280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Company>Huawei, HiSilicon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Paging</dc:title>
  <dc:creator>Huang Huang</dc:creator>
  <cp:lastModifiedBy>h00199878</cp:lastModifiedBy>
  <cp:revision>94</cp:revision>
  <dcterms:created xsi:type="dcterms:W3CDTF">2016-03-24T01:14:08Z</dcterms:created>
  <dcterms:modified xsi:type="dcterms:W3CDTF">2017-02-15T09:18:13Z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(3)MBFUJLyoT8fXKRFtS7HCcPYxMaT0z649rmcIFC/Po4UcGfPT2yA4xoXsEiyD77Jzu5ds9Lns
Nn5x+bSCIXN/TbkcrlQPsT4hVVZL7DGM8cHXk71rbnUQJshgbP3401u+uI+9+y0+hA0RRLOv
Eie+QKIemKx1xXRdKIilAn8R3MHplPF1mwdqnseqnf1tj3kt/vJXavsBmLRtnOO5Mk4x8rJm
z1fISq03zJN/dGgVx+</vt:lpwstr>
  </property>
  <property fmtid="{D5CDD505-2E9C-101B-9397-08002B2CF9AE}" pid="9" name="_2015_ms_pID_7253431">
    <vt:lpwstr>sOXCG8Q2EVWb3IA7YC6pfJs0cX8iDVDVPsRnHZhzq9gSyw4O+js67x
3GjJd6QPfXWsUd2Lms1vomjb7EM52zetVCCF5glIFk750X7ooTp+rSByttz0oCxpqU7AAFyc
AZYBgT9Vbj6+6c/gUBTAIywTu316dcinPyYN8wj5GLAMOm4Xzy5J4zzZet9/8Wg/W3Ku09H5
DnySleLB9aifzbD2U/XlMljQPhx3f6Wc1Cqz</vt:lpwstr>
  </property>
  <property fmtid="{D5CDD505-2E9C-101B-9397-08002B2CF9AE}" pid="10" name="_2015_ms_pID_7253432">
    <vt:lpwstr>0+LNNHAY5lpq3nveDv8ytD308f6QBTEYauxi
N7b1edIQ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1471566356</vt:lpwstr>
  </property>
</Properties>
</file>