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removePersonalInfoOnSave="1" saveSubsetFonts="1">
  <p:sldMasterIdLst>
    <p:sldMasterId id="2147483648" r:id="rId1"/>
  </p:sldMasterIdLst>
  <p:notesMasterIdLst>
    <p:notesMasterId r:id="rId5"/>
  </p:notesMasterIdLst>
  <p:sldIdLst>
    <p:sldId id="256" r:id="rId2"/>
    <p:sldId id="274" r:id="rId3"/>
    <p:sldId id="284" r:id="rId4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859" autoAdjust="0"/>
    <p:restoredTop sz="94660"/>
  </p:normalViewPr>
  <p:slideViewPr>
    <p:cSldViewPr>
      <p:cViewPr varScale="1">
        <p:scale>
          <a:sx n="65" d="100"/>
          <a:sy n="65" d="100"/>
        </p:scale>
        <p:origin x="202" y="53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fld id="{E97E6F70-58AC-4EFB-A450-6450108EFAEE}" type="datetimeFigureOut">
              <a:rPr lang="en-US" altLang="en-US"/>
              <a:pPr>
                <a:defRPr/>
              </a:pPr>
              <a:t>2/15/2017</a:t>
            </a:fld>
            <a:endParaRPr lang="en-US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9C74C651-B34A-4D77-BD51-3A0D8479C05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455443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C74C651-B34A-4D77-BD51-3A0D8479C053}" type="slidenum">
              <a:rPr lang="en-US" altLang="en-US" smtClean="0"/>
              <a:pPr>
                <a:defRPr/>
              </a:pPr>
              <a:t>1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63916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EB26FE-11FA-4BE1-AF92-D72199008DE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097491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4F9345-C070-4FCD-97E0-B379EE20498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599178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9564FD-9E2A-4768-AF24-57A5FF4C92D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822735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B15C4B-1AD3-4FC8-911F-95EBFD279D0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999173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F63E3B-E930-4C5E-AD42-8CA63CD08AE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223671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0CB11B-2BE0-4363-9273-65F376044EC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393739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15991A-7C2D-431A-BEFD-40334FC5E77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338814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530EB4-9769-4D31-828E-3E0BAB6AB87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381536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F38B4E-2727-4528-AC47-C627E5C9D13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400228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BB51EA-0F98-42CB-AB10-82E075CA26D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758262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FA24B8-CA45-4E21-B0E8-67849E267CB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803175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E5702A5D-30A9-4E3B-AD4D-F3A80E28278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en-US" dirty="0" smtClean="0"/>
              <a:t>WF on </a:t>
            </a:r>
            <a:r>
              <a:rPr lang="en-US" altLang="zh-CN" dirty="0" smtClean="0"/>
              <a:t>P-UE partial sensing and resource selection to handle small transmission periods</a:t>
            </a:r>
            <a:endParaRPr lang="en-US" altLang="en-US" dirty="0" smtClean="0"/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defRPr/>
            </a:pPr>
            <a:r>
              <a:rPr lang="en-US" altLang="zh-CN" smtClean="0"/>
              <a:t>Intel</a:t>
            </a:r>
            <a:endParaRPr lang="en-US" altLang="zh-CN" dirty="0" smtClean="0"/>
          </a:p>
          <a:p>
            <a:pPr>
              <a:defRPr/>
            </a:pPr>
            <a:endParaRPr lang="en-US" altLang="en-US" dirty="0" smtClean="0"/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228600" y="219370"/>
            <a:ext cx="868680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ko-KR" sz="1800" b="1" dirty="0"/>
              <a:t>3GPP TSG RAN WG1 Meeting #</a:t>
            </a:r>
            <a:r>
              <a:rPr lang="en-US" altLang="ko-KR" sz="1800" b="1" dirty="0" smtClean="0"/>
              <a:t>88</a:t>
            </a:r>
            <a:r>
              <a:rPr lang="en-GB" altLang="ko-KR" sz="1800" b="1" dirty="0"/>
              <a:t>				</a:t>
            </a:r>
            <a:r>
              <a:rPr lang="en-GB" altLang="ko-KR" sz="1800" b="1" dirty="0" smtClean="0"/>
              <a:t>                  </a:t>
            </a:r>
            <a:r>
              <a:rPr lang="ru-RU" sz="1800" b="1" dirty="0" smtClean="0"/>
              <a:t>R1-1703821</a:t>
            </a:r>
            <a:endParaRPr lang="en-US" sz="1800" b="1" dirty="0"/>
          </a:p>
          <a:p>
            <a:pPr>
              <a:spcBef>
                <a:spcPct val="0"/>
              </a:spcBef>
              <a:buFontTx/>
              <a:buNone/>
            </a:pPr>
            <a:r>
              <a:rPr lang="de-DE" altLang="zh-CN" sz="1800" b="1" dirty="0" smtClean="0"/>
              <a:t>Athens</a:t>
            </a:r>
            <a:r>
              <a:rPr lang="de-DE" altLang="zh-CN" sz="1800" b="1" dirty="0"/>
              <a:t>, </a:t>
            </a:r>
            <a:r>
              <a:rPr lang="de-DE" altLang="zh-CN" sz="1800" b="1" dirty="0" smtClean="0"/>
              <a:t>Greece, </a:t>
            </a:r>
            <a:r>
              <a:rPr lang="en-US" altLang="zh-CN" sz="1800" b="1" dirty="0"/>
              <a:t>February 13 – 17, </a:t>
            </a:r>
            <a:r>
              <a:rPr lang="en-US" altLang="zh-CN" sz="1800" b="1" dirty="0" smtClean="0"/>
              <a:t>2017</a:t>
            </a:r>
            <a:endParaRPr lang="en-US" altLang="ko-KR" sz="1800" b="1" dirty="0"/>
          </a:p>
          <a:p>
            <a:pPr>
              <a:spcBef>
                <a:spcPct val="0"/>
              </a:spcBef>
              <a:buFontTx/>
              <a:buNone/>
            </a:pPr>
            <a:r>
              <a:rPr lang="en-US" altLang="ko-KR" sz="1800" b="1" dirty="0" smtClean="0"/>
              <a:t>Agenda </a:t>
            </a:r>
            <a:r>
              <a:rPr lang="en-US" altLang="ko-KR" sz="1800" b="1" dirty="0"/>
              <a:t>item - </a:t>
            </a:r>
            <a:r>
              <a:rPr lang="en-US" altLang="ko-KR" sz="1800" b="1" dirty="0" smtClean="0"/>
              <a:t>7.2.1.2</a:t>
            </a:r>
            <a:endParaRPr lang="ko-KR" altLang="ko-KR" sz="1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Background </a:t>
            </a:r>
            <a:endParaRPr lang="ru-RU" altLang="ru-RU" dirty="0" smtClean="0"/>
          </a:p>
        </p:txBody>
      </p:sp>
      <p:sp>
        <p:nvSpPr>
          <p:cNvPr id="4099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In RAN1#87, it was agreed that</a:t>
            </a:r>
          </a:p>
          <a:p>
            <a:pPr lvl="1"/>
            <a:r>
              <a:rPr lang="en-US" dirty="0" smtClean="0"/>
              <a:t>For </a:t>
            </a:r>
            <a:r>
              <a:rPr lang="en-US" dirty="0"/>
              <a:t>any candidate resource in subframe n within the set of Y subframes, the P-UE senses at least subframe n-100*k</a:t>
            </a:r>
            <a:endParaRPr lang="ru-RU" dirty="0"/>
          </a:p>
          <a:p>
            <a:pPr lvl="2"/>
            <a:r>
              <a:rPr lang="en-US" dirty="0"/>
              <a:t>The set of k is (pre)configured with each element in the range [1, 10</a:t>
            </a:r>
            <a:r>
              <a:rPr lang="en-US" dirty="0" smtClean="0"/>
              <a:t>]</a:t>
            </a:r>
            <a:endParaRPr lang="ru-RU" dirty="0"/>
          </a:p>
          <a:p>
            <a:pPr lvl="1"/>
            <a:r>
              <a:rPr lang="en-US" dirty="0"/>
              <a:t>P-UE sensing behavior is FFS when the short period is supported in the TX pool of the </a:t>
            </a:r>
            <a:r>
              <a:rPr lang="en-US" dirty="0" smtClean="0"/>
              <a:t>P-UE</a:t>
            </a:r>
            <a:endParaRPr lang="ru-R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B15C4B-1AD3-4FC8-911F-95EBFD279D03}" type="slidenum">
              <a:rPr lang="en-US" altLang="en-US" smtClean="0"/>
              <a:pPr>
                <a:defRPr/>
              </a:pPr>
              <a:t>2</a:t>
            </a:fld>
            <a:endParaRPr lang="en-US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ru-RU" dirty="0" smtClean="0"/>
              <a:t>Proposals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76800"/>
          </a:xfrm>
        </p:spPr>
        <p:txBody>
          <a:bodyPr>
            <a:normAutofit/>
          </a:bodyPr>
          <a:lstStyle/>
          <a:p>
            <a:r>
              <a:rPr lang="en-US" dirty="0" smtClean="0"/>
              <a:t>The following enhancements are introduced in case of partial sensing in pool with short transmission periods:</a:t>
            </a:r>
          </a:p>
          <a:p>
            <a:pPr lvl="1"/>
            <a:r>
              <a:rPr lang="en-US" dirty="0"/>
              <a:t>The set of k is (pre)configured with each element in the </a:t>
            </a:r>
            <a:r>
              <a:rPr lang="en-US" dirty="0" smtClean="0"/>
              <a:t>range [1/5</a:t>
            </a:r>
            <a:r>
              <a:rPr lang="en-US" dirty="0"/>
              <a:t>, 1/2 , 1</a:t>
            </a:r>
            <a:r>
              <a:rPr lang="en-US" dirty="0" smtClean="0"/>
              <a:t>,..,10]</a:t>
            </a:r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B15C4B-1AD3-4FC8-911F-95EBFD279D03}" type="slidenum">
              <a:rPr lang="en-US" altLang="en-US" smtClean="0"/>
              <a:pPr>
                <a:defRPr/>
              </a:pPr>
              <a:t>3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6545186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129</Words>
  <Application>Microsoft Office PowerPoint</Application>
  <PresentationFormat>On-screen Show (4:3)</PresentationFormat>
  <Paragraphs>16</Paragraphs>
  <Slides>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맑은 고딕</vt:lpstr>
      <vt:lpstr>宋体</vt:lpstr>
      <vt:lpstr>Arial</vt:lpstr>
      <vt:lpstr>Calibri</vt:lpstr>
      <vt:lpstr>Office Theme</vt:lpstr>
      <vt:lpstr>WF on P-UE partial sensing and resource selection to handle small transmission periods</vt:lpstr>
      <vt:lpstr>Background </vt:lpstr>
      <vt:lpstr>Proposals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keywords>CTPClassification=CTP_PUBLIC:VisualMarkings=</cp:keywords>
  <cp:lastModifiedBy/>
  <cp:revision>1</cp:revision>
  <dcterms:created xsi:type="dcterms:W3CDTF">2016-04-08T13:39:05Z</dcterms:created>
  <dcterms:modified xsi:type="dcterms:W3CDTF">2017-02-15T07:05:16Z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3a7405b5-cba6-47d6-bc13-cb8b58de6a2f</vt:lpwstr>
  </property>
  <property fmtid="{D5CDD505-2E9C-101B-9397-08002B2CF9AE}" pid="3" name="CTP_TimeStamp">
    <vt:lpwstr>2017-02-15 07:04:49Z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</Properties>
</file>