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65" d="100"/>
          <a:sy n="65" d="100"/>
        </p:scale>
        <p:origin x="202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/>
          <a:lstStyle/>
          <a:p>
            <a:r>
              <a:rPr lang="en-US" altLang="en-US" dirty="0" smtClean="0"/>
              <a:t>WF on P-UE partial sensing</a:t>
            </a:r>
            <a:r>
              <a:rPr lang="ru-RU" altLang="en-US" dirty="0" smtClean="0"/>
              <a:t> </a:t>
            </a:r>
            <a:r>
              <a:rPr lang="en-US" altLang="en-US" dirty="0"/>
              <a:t>and resource selection windows 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0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/>
              <a:t>				</a:t>
            </a:r>
            <a:r>
              <a:rPr lang="en-GB" altLang="ko-KR" sz="1800" b="1" dirty="0"/>
              <a:t>                  </a:t>
            </a:r>
            <a:r>
              <a:rPr lang="ru-RU" sz="1800" b="1" dirty="0"/>
              <a:t>R1-1703819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/>
              <a:t>Athens, </a:t>
            </a:r>
            <a:r>
              <a:rPr lang="de-DE" altLang="zh-CN" sz="1800" b="1" dirty="0"/>
              <a:t>Greece, </a:t>
            </a:r>
            <a:r>
              <a:rPr lang="en-US" altLang="zh-CN" sz="1800" b="1" dirty="0"/>
              <a:t>February 13 – 17,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7.2.1.2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RAN1#87, it was discussed when UE should perform sensing and agreed to leave this aspect for further study</a:t>
            </a:r>
          </a:p>
          <a:p>
            <a:pPr lvl="1"/>
            <a:r>
              <a:rPr lang="en-US" dirty="0" smtClean="0"/>
              <a:t>FFS </a:t>
            </a:r>
            <a:r>
              <a:rPr lang="en-US" dirty="0"/>
              <a:t>when the P-UE starts </a:t>
            </a:r>
            <a:r>
              <a:rPr lang="en-US" dirty="0" smtClean="0"/>
              <a:t>sensing</a:t>
            </a:r>
          </a:p>
          <a:p>
            <a:r>
              <a:rPr lang="en-US" dirty="0" smtClean="0"/>
              <a:t>In this WF, we provide relationship between partial sensing and resource re-selection windows</a:t>
            </a:r>
            <a:endParaRPr lang="en-US" dirty="0"/>
          </a:p>
          <a:p>
            <a:pPr lvl="1" latinLnBrk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P-UEs performing partial sensing follow V-UE resource reselection triggering conditions </a:t>
            </a:r>
          </a:p>
          <a:p>
            <a:pPr lvl="1"/>
            <a:r>
              <a:rPr lang="en-US" dirty="0" smtClean="0"/>
              <a:t>(i.e</a:t>
            </a:r>
            <a:r>
              <a:rPr lang="en-US" dirty="0"/>
              <a:t>. probability </a:t>
            </a:r>
            <a:r>
              <a:rPr lang="en-US" dirty="0" smtClean="0"/>
              <a:t>to </a:t>
            </a:r>
            <a:r>
              <a:rPr lang="en-US" dirty="0"/>
              <a:t>reselect resource is satisfied </a:t>
            </a:r>
            <a:r>
              <a:rPr lang="en-US" dirty="0" smtClean="0"/>
              <a:t>and resource reselection counter = 0)</a:t>
            </a:r>
          </a:p>
          <a:p>
            <a:r>
              <a:rPr lang="en-US" dirty="0" smtClean="0"/>
              <a:t>P-UE performs partial sensing according to the preconfigured set of k values [k</a:t>
            </a:r>
            <a:r>
              <a:rPr lang="en-US" baseline="-25000" dirty="0" smtClean="0"/>
              <a:t>1</a:t>
            </a:r>
            <a:r>
              <a:rPr lang="en-US" dirty="0" smtClean="0"/>
              <a:t>,..,k</a:t>
            </a:r>
            <a:r>
              <a:rPr lang="en-US" baseline="-25000" dirty="0" smtClean="0"/>
              <a:t>i</a:t>
            </a:r>
            <a:r>
              <a:rPr lang="en-US" dirty="0" smtClean="0"/>
              <a:t>,..,k</a:t>
            </a:r>
            <a:r>
              <a:rPr lang="en-US" baseline="-25000" dirty="0" smtClean="0"/>
              <a:t>N</a:t>
            </a:r>
            <a:r>
              <a:rPr lang="en-US" dirty="0" smtClean="0"/>
              <a:t>] (k</a:t>
            </a:r>
            <a:r>
              <a:rPr lang="en-US" baseline="-25000" dirty="0" smtClean="0"/>
              <a:t>1</a:t>
            </a:r>
            <a:r>
              <a:rPr lang="en-US" dirty="0" smtClean="0"/>
              <a:t>&lt;…&lt;</a:t>
            </a:r>
            <a:r>
              <a:rPr lang="en-US" dirty="0" err="1" smtClean="0"/>
              <a:t>k</a:t>
            </a:r>
            <a:r>
              <a:rPr lang="en-US" baseline="-25000" dirty="0" err="1" smtClean="0"/>
              <a:t>i</a:t>
            </a:r>
            <a:r>
              <a:rPr lang="en-US" dirty="0" smtClean="0"/>
              <a:t>&lt;…&lt;</a:t>
            </a:r>
            <a:r>
              <a:rPr lang="en-US" dirty="0" err="1" smtClean="0"/>
              <a:t>k</a:t>
            </a:r>
            <a:r>
              <a:rPr lang="en-US" baseline="-25000" dirty="0" err="1" smtClean="0"/>
              <a:t>N</a:t>
            </a:r>
            <a:r>
              <a:rPr lang="en-US" dirty="0" smtClean="0"/>
              <a:t>), that determine partial sensing windows </a:t>
            </a:r>
            <a:r>
              <a:rPr lang="en-US" dirty="0"/>
              <a:t>[m+T1, m+T2</a:t>
            </a:r>
            <a:r>
              <a:rPr lang="en-US" dirty="0" smtClean="0"/>
              <a:t>] – k</a:t>
            </a:r>
            <a:r>
              <a:rPr lang="en-US" baseline="-25000" dirty="0" smtClean="0"/>
              <a:t>i</a:t>
            </a:r>
            <a:r>
              <a:rPr lang="en-US" dirty="0" smtClean="0">
                <a:latin typeface="Calibri" panose="020F0502020204030204" pitchFamily="34" charset="0"/>
              </a:rPr>
              <a:t>·</a:t>
            </a:r>
            <a:r>
              <a:rPr lang="en-US" dirty="0" smtClean="0"/>
              <a:t>100 relative to resource reselection window [m+T1, m+T2]</a:t>
            </a:r>
          </a:p>
          <a:p>
            <a:r>
              <a:rPr lang="en-US" altLang="zh-CN" dirty="0" smtClean="0"/>
              <a:t>Probability to reselect resource is verified in advance to enable all partial sensing windows, starting from time instance m+T1- k</a:t>
            </a:r>
            <a:r>
              <a:rPr lang="en-US" altLang="zh-CN" baseline="-25000" dirty="0" smtClean="0"/>
              <a:t>N</a:t>
            </a:r>
            <a:r>
              <a:rPr lang="en-US" dirty="0">
                <a:latin typeface="Calibri" panose="020F0502020204030204" pitchFamily="34" charset="0"/>
              </a:rPr>
              <a:t>·</a:t>
            </a:r>
            <a:r>
              <a:rPr lang="en-US" altLang="zh-CN" dirty="0" smtClean="0"/>
              <a:t>100</a:t>
            </a:r>
            <a:endParaRPr lang="en-GB" altLang="zh-CN" dirty="0" smtClean="0"/>
          </a:p>
          <a:p>
            <a:pPr lvl="1"/>
            <a:endParaRPr lang="zh-CN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P-UE partial sensing and resource selection windows </vt:lpstr>
      <vt:lpstr>Background 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2017-02-15T07:01:07Z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3a7405b5-cba6-47d6-bc13-cb8b58de6a2f</vt:lpwstr>
  </property>
  <property fmtid="{D5CDD505-2E9C-101B-9397-08002B2CF9AE}" pid="3" name="CTP_TimeStamp">
    <vt:lpwstr>2017-02-15 07:01:07Z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