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DD47C-4926-4526-B77C-602BB21C5C46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D49EA-86C3-4502-BB32-2A18820D3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PUCCH CSI feedback in advanced CSI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CATT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51566"/>
            <a:ext cx="9144000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/>
              <a:t>3GPP TSG RAN WG1 Meeting#88               		 	         	   </a:t>
            </a:r>
            <a:r>
              <a:rPr lang="en-US" altLang="ko-KR" b="1" dirty="0" smtClean="0"/>
              <a:t> </a:t>
            </a:r>
            <a:r>
              <a:rPr lang="en-US" altLang="zh-CN" b="1" dirty="0" smtClean="0"/>
              <a:t>R1-1703809</a:t>
            </a:r>
            <a:endParaRPr lang="ko-KR" altLang="ko-KR" b="1" dirty="0" smtClean="0"/>
          </a:p>
          <a:p>
            <a:pPr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/>
              <a:t>Athens, Greece 13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- 17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February </a:t>
            </a:r>
            <a:r>
              <a:rPr lang="en-US" altLang="ko-KR" b="1" dirty="0" smtClean="0"/>
              <a:t>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8367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- 7.2.2.6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Advanced CSI codebook outperforms Rel-13 codebook by providing more accurate quantized </a:t>
            </a:r>
            <a:r>
              <a:rPr lang="en-US" altLang="zh-CN" sz="2800" dirty="0" err="1" smtClean="0"/>
              <a:t>precoding</a:t>
            </a:r>
            <a:r>
              <a:rPr lang="en-US" altLang="zh-CN" sz="2800" dirty="0" smtClean="0"/>
              <a:t> vector(s).</a:t>
            </a:r>
          </a:p>
          <a:p>
            <a:r>
              <a:rPr lang="en-US" altLang="zh-CN" sz="2800" dirty="0" smtClean="0"/>
              <a:t>On RAN1# 87 meeting, working assumption for advanced CSI is to support both PUCCH and PUSCH CSI feedback.</a:t>
            </a:r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764704"/>
            <a:ext cx="8568952" cy="576064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Support PUCCH mode 2-1, which includes 3 reporting instances</a:t>
            </a:r>
          </a:p>
          <a:p>
            <a:pPr lvl="1"/>
            <a:r>
              <a:rPr lang="en-US" altLang="zh-CN" dirty="0" smtClean="0"/>
              <a:t> Report1: </a:t>
            </a:r>
          </a:p>
          <a:p>
            <a:pPr lvl="2"/>
            <a:r>
              <a:rPr lang="en-US" altLang="zh-CN" dirty="0" smtClean="0"/>
              <a:t>RI+PTI</a:t>
            </a:r>
          </a:p>
          <a:p>
            <a:pPr lvl="1"/>
            <a:r>
              <a:rPr lang="en-US" altLang="zh-CN" dirty="0" smtClean="0"/>
              <a:t> Report2: </a:t>
            </a:r>
          </a:p>
          <a:p>
            <a:pPr lvl="2"/>
            <a:r>
              <a:rPr lang="en-US" altLang="zh-CN" dirty="0" smtClean="0"/>
              <a:t>PTI=0:  </a:t>
            </a:r>
            <a:r>
              <a:rPr lang="en-US" altLang="zh-CN" dirty="0" err="1" smtClean="0"/>
              <a:t>Subsampled</a:t>
            </a:r>
            <a:r>
              <a:rPr lang="en-US" altLang="zh-CN" dirty="0" smtClean="0"/>
              <a:t> 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(or i</a:t>
            </a:r>
            <a:r>
              <a:rPr lang="en-US" altLang="zh-CN" baseline="-25000" dirty="0" smtClean="0"/>
              <a:t>1,1</a:t>
            </a:r>
            <a:r>
              <a:rPr lang="en-US" altLang="zh-CN" dirty="0" smtClean="0"/>
              <a:t>, i</a:t>
            </a:r>
            <a:r>
              <a:rPr lang="en-US" altLang="zh-CN" baseline="-25000" dirty="0" smtClean="0"/>
              <a:t>1,2</a:t>
            </a:r>
            <a:r>
              <a:rPr lang="en-US" altLang="zh-CN" dirty="0" smtClean="0"/>
              <a:t>) for rank1/2, and 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(or i</a:t>
            </a:r>
            <a:r>
              <a:rPr lang="en-US" altLang="zh-CN" baseline="-25000" dirty="0" smtClean="0"/>
              <a:t>1,1</a:t>
            </a:r>
            <a:r>
              <a:rPr lang="en-US" altLang="zh-CN" dirty="0" smtClean="0"/>
              <a:t>, i</a:t>
            </a:r>
            <a:r>
              <a:rPr lang="en-US" altLang="zh-CN" baseline="-25000" dirty="0" smtClean="0"/>
              <a:t>1,2</a:t>
            </a:r>
            <a:r>
              <a:rPr lang="en-US" altLang="zh-CN" dirty="0" smtClean="0"/>
              <a:t>) for rank≥3</a:t>
            </a:r>
          </a:p>
          <a:p>
            <a:pPr lvl="2"/>
            <a:r>
              <a:rPr lang="en-US" altLang="zh-CN" dirty="0" smtClean="0"/>
              <a:t>PTI=1:  Wideband CQI + </a:t>
            </a:r>
            <a:r>
              <a:rPr lang="en-US" altLang="zh-CN" dirty="0" err="1" smtClean="0"/>
              <a:t>subsampled</a:t>
            </a:r>
            <a:r>
              <a:rPr lang="en-US" altLang="zh-CN" dirty="0" smtClean="0"/>
              <a:t> wideband i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for rank2, and i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for rank1 and rank≥3</a:t>
            </a:r>
          </a:p>
          <a:p>
            <a:pPr lvl="1"/>
            <a:r>
              <a:rPr lang="en-US" altLang="zh-CN" dirty="0" smtClean="0"/>
              <a:t>Report3:</a:t>
            </a:r>
          </a:p>
          <a:p>
            <a:pPr lvl="2"/>
            <a:r>
              <a:rPr lang="en-US" altLang="zh-CN" dirty="0" smtClean="0"/>
              <a:t>PTI=0: Wideband CQI + wideband i</a:t>
            </a:r>
            <a:r>
              <a:rPr lang="en-US" altLang="zh-CN" sz="2600" baseline="-25000" dirty="0" smtClean="0"/>
              <a:t>2</a:t>
            </a:r>
            <a:endParaRPr lang="zh-CN" altLang="zh-CN" baseline="-25000" dirty="0" smtClean="0"/>
          </a:p>
          <a:p>
            <a:pPr lvl="2"/>
            <a:r>
              <a:rPr lang="en-US" altLang="zh-CN" dirty="0" smtClean="0"/>
              <a:t>PTI=1: </a:t>
            </a:r>
            <a:r>
              <a:rPr lang="en-US" altLang="zh-CN" dirty="0" err="1" smtClean="0"/>
              <a:t>Subband</a:t>
            </a:r>
            <a:r>
              <a:rPr lang="en-US" altLang="zh-CN" dirty="0" smtClean="0"/>
              <a:t> CQI + </a:t>
            </a:r>
            <a:r>
              <a:rPr lang="en-US" altLang="zh-CN" dirty="0" err="1" smtClean="0"/>
              <a:t>subband</a:t>
            </a:r>
            <a:r>
              <a:rPr lang="en-US" altLang="zh-CN" dirty="0" smtClean="0"/>
              <a:t> i</a:t>
            </a:r>
            <a:r>
              <a:rPr lang="en-US" altLang="zh-CN" sz="2600" baseline="-25000" dirty="0" smtClean="0"/>
              <a:t>2</a:t>
            </a:r>
            <a:r>
              <a:rPr lang="en-US" altLang="zh-CN" dirty="0" smtClean="0"/>
              <a:t>+subband label</a:t>
            </a:r>
          </a:p>
          <a:p>
            <a:pPr marL="342900" lvl="2" indent="-342900"/>
            <a:r>
              <a:rPr lang="en-US" altLang="zh-CN" sz="3200" dirty="0" smtClean="0"/>
              <a:t>Report1 and report2 are carried on PUCCH format2, and report3 is carried on PUCCH format3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Codebook </a:t>
            </a:r>
            <a:r>
              <a:rPr lang="en-US" altLang="zh-CN" dirty="0" err="1" smtClean="0"/>
              <a:t>subsampling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or i</a:t>
            </a:r>
            <a:r>
              <a:rPr lang="en-US" altLang="zh-CN" baseline="-25000" dirty="0" smtClean="0"/>
              <a:t>1,1</a:t>
            </a:r>
            <a:r>
              <a:rPr lang="en-US" altLang="zh-CN" dirty="0" smtClean="0"/>
              <a:t> and i</a:t>
            </a:r>
            <a:r>
              <a:rPr lang="en-US" altLang="zh-CN" baseline="-25000" dirty="0" smtClean="0"/>
              <a:t>1,2</a:t>
            </a:r>
          </a:p>
          <a:p>
            <a:pPr lvl="1"/>
            <a:r>
              <a:rPr lang="en-US" altLang="zh-CN" dirty="0" smtClean="0"/>
              <a:t>When N=12 ports, (O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O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 = (4,2)</a:t>
            </a:r>
          </a:p>
          <a:p>
            <a:pPr lvl="1"/>
            <a:r>
              <a:rPr lang="en-US" altLang="zh-CN" dirty="0" smtClean="0"/>
              <a:t>When N≥16 ports, (O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O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 = (2,2)</a:t>
            </a:r>
          </a:p>
          <a:p>
            <a:pPr lvl="1"/>
            <a:r>
              <a:rPr lang="en-US" altLang="zh-CN" dirty="0" smtClean="0"/>
              <a:t>Otherwise, (O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O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 = (4,4)</a:t>
            </a:r>
          </a:p>
          <a:p>
            <a:r>
              <a:rPr lang="en-US" altLang="zh-CN" dirty="0" smtClean="0"/>
              <a:t> For i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,       </a:t>
            </a:r>
          </a:p>
          <a:p>
            <a:pPr lvl="1"/>
            <a:r>
              <a:rPr lang="en-US" altLang="zh-CN" dirty="0" smtClean="0"/>
              <a:t> For rank2: </a:t>
            </a:r>
          </a:p>
          <a:p>
            <a:pPr lvl="1"/>
            <a:r>
              <a:rPr lang="en-US" altLang="zh-CN" dirty="0" smtClean="0"/>
              <a:t> </a:t>
            </a:r>
          </a:p>
          <a:p>
            <a:pPr>
              <a:buNone/>
            </a:pPr>
            <a:r>
              <a:rPr lang="en-US" altLang="zh-CN" dirty="0" smtClean="0"/>
              <a:t>     </a:t>
            </a:r>
            <a:endParaRPr lang="zh-CN" altLang="en-US" dirty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987824" y="3861048"/>
          <a:ext cx="1847542" cy="648072"/>
        </p:xfrm>
        <a:graphic>
          <a:graphicData uri="http://schemas.openxmlformats.org/presentationml/2006/ole">
            <p:oleObj spid="_x0000_s2051" name="公式" r:id="rId3" imgW="1371600" imgH="482400" progId="Equation.3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75656" y="4581128"/>
          <a:ext cx="3168650" cy="431800"/>
        </p:xfrm>
        <a:graphic>
          <a:graphicData uri="http://schemas.openxmlformats.org/presentationml/2006/ole">
            <p:oleObj spid="_x0000_s2053" name="公式" r:id="rId4" imgW="1955520" imgH="26640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4860032" y="4581128"/>
          <a:ext cx="3067050" cy="431800"/>
        </p:xfrm>
        <a:graphic>
          <a:graphicData uri="http://schemas.openxmlformats.org/presentationml/2006/ole">
            <p:oleObj spid="_x0000_s2054" name="公式" r:id="rId5" imgW="1714320" imgH="24120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5345113" y="5486400"/>
          <a:ext cx="466725" cy="882650"/>
        </p:xfrm>
        <a:graphic>
          <a:graphicData uri="http://schemas.openxmlformats.org/presentationml/2006/ole">
            <p:oleObj spid="_x0000_s2055" name="公式" r:id="rId6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/>
          <a:lstStyle/>
          <a:p>
            <a:r>
              <a:rPr lang="en-US" altLang="zh-CN" dirty="0" smtClean="0"/>
              <a:t>CSI and HARQ-ACK collision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492941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report1/2 in PUCCH mode 2-1</a:t>
            </a:r>
          </a:p>
          <a:p>
            <a:pPr lvl="1"/>
            <a:r>
              <a:rPr lang="en-US" altLang="zh-CN" dirty="0" smtClean="0"/>
              <a:t>Reuse existing collision handling mechanism</a:t>
            </a:r>
          </a:p>
          <a:p>
            <a:r>
              <a:rPr lang="en-US" altLang="zh-CN" dirty="0" smtClean="0"/>
              <a:t>For report3 in PUCCH mode 2-1, </a:t>
            </a:r>
          </a:p>
          <a:p>
            <a:pPr lvl="1"/>
            <a:r>
              <a:rPr lang="en-GB" altLang="zh-CN" sz="2800" dirty="0" smtClean="0"/>
              <a:t>the UE shall drop the CSI and transmit the HARQ-ACK or SR (if existing) on HARQ-ACK resource.</a:t>
            </a:r>
            <a:endParaRPr lang="en-US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251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主题</vt:lpstr>
      <vt:lpstr>公式</vt:lpstr>
      <vt:lpstr>WF on PUCCH CSI feedback in advanced CSI</vt:lpstr>
      <vt:lpstr>Background</vt:lpstr>
      <vt:lpstr>Proposal</vt:lpstr>
      <vt:lpstr>Codebook subsampling</vt:lpstr>
      <vt:lpstr>CSI and HARQ-ACK collision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PUCCH CSI feedback in advanced CSI</dc:title>
  <dc:creator>zhangruiqi (C)</dc:creator>
  <cp:lastModifiedBy>Bin Liu</cp:lastModifiedBy>
  <cp:revision>61</cp:revision>
  <dcterms:created xsi:type="dcterms:W3CDTF">2017-02-11T18:21:33Z</dcterms:created>
  <dcterms:modified xsi:type="dcterms:W3CDTF">2017-02-15T07:35:45Z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(2)IgDx2DurMElKR+3qC1iNeobuaxqUUVNp8C/w00mEQEZ92tmfTMiji4T5aQNCeYxmJDk8IeTG
3P9cDPTSM228AKy9J2aOcypcPPKTjZGOCVUdK3YlcVyFYQxC5amsrXVAm+lUqvsrtqT93XFQ
AqRjgWE/UpedDn4nLIPn3ziUz6s0WhW40Z50SxY4cBmuhcOIls/fbRdbrtBF0MJwnKCLZw+K
2euETRBkDmhfauPPpk</vt:lpwstr>
  </property>
  <property fmtid="{D5CDD505-2E9C-101B-9397-08002B2CF9AE}" pid="3" name="_2015_ms_pID_7253431">
    <vt:lpwstr>VSLzgJKHyc8Yw59AEsXCXPnHpZ5jjWR4b9C5WsqC3T7qLEh31R1Zo5
YgAQCDYsnGewZtbMd7IHXwWsQGhBxMcLC+0S+K7u12SGbkHsMC94G69sY6vCiY/tb8SnX67g
m9QQR61BADk5g//qpEHOqT5LbdBzcobO+j4+BZpr9GheEzDaAGyCn8G0N1FhDZxqUTGgKxJR
cY54cOT6EiAh3YiB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1486976588</vt:lpwstr>
  </property>
</Properties>
</file>