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7" r:id="rId3"/>
    <p:sldId id="268" r:id="rId4"/>
    <p:sldId id="274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488" autoAdjust="0"/>
  </p:normalViewPr>
  <p:slideViewPr>
    <p:cSldViewPr>
      <p:cViewPr>
        <p:scale>
          <a:sx n="80" d="100"/>
          <a:sy n="80" d="100"/>
        </p:scale>
        <p:origin x="-1445" y="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A2513-96B6-42E2-80C1-1404204589B1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3EE75-396A-43DA-B4DC-26250F502F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8226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6511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84976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400" dirty="0" smtClean="0"/>
              <a:t>3GPP TSG RAN WG1 Meeting #88	                                    </a:t>
            </a:r>
            <a:r>
              <a:rPr lang="en-US" altLang="zh-CN" sz="2400" smtClean="0"/>
              <a:t>R1- 1703788</a:t>
            </a:r>
            <a:r>
              <a:rPr lang="zh-CN" altLang="zh-CN" sz="2400" dirty="0" smtClean="0"/>
              <a:t/>
            </a:r>
            <a:br>
              <a:rPr lang="zh-CN" altLang="zh-CN" sz="2400" dirty="0" smtClean="0"/>
            </a:br>
            <a:r>
              <a:rPr lang="en-GB" altLang="zh-CN" sz="2400" dirty="0" smtClean="0"/>
              <a:t>Athens, Greece 13th - 17th </a:t>
            </a:r>
            <a:r>
              <a:rPr lang="en-US" altLang="zh-CN" sz="2400" dirty="0" smtClean="0"/>
              <a:t>February</a:t>
            </a:r>
            <a:r>
              <a:rPr lang="en-GB" altLang="zh-CN" sz="2400" dirty="0" smtClean="0"/>
              <a:t>2017 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ja-JP" sz="2400" dirty="0" smtClean="0"/>
              <a:t>Agenda item 8.1.3.4.3</a:t>
            </a:r>
            <a:endParaRPr lang="zh-CN" altLang="en-US" sz="2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672" y="234888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</a:rPr>
              <a:t>WF on grant-free for UL URLLC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755576" y="4181019"/>
            <a:ext cx="752296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800" dirty="0" smtClean="0">
                <a:ea typeface="MS PGothic" pitchFamily="34" charset="-128"/>
              </a:rPr>
              <a:t>ZTE, ZTE Microelectronics, </a:t>
            </a:r>
            <a:r>
              <a:rPr lang="en-US" altLang="ja-JP" sz="2800" dirty="0" err="1" smtClean="0">
                <a:ea typeface="MS PGothic" pitchFamily="34" charset="-128"/>
              </a:rPr>
              <a:t>Huawei</a:t>
            </a:r>
            <a:r>
              <a:rPr lang="en-US" altLang="ja-JP" sz="2800" dirty="0" smtClean="0">
                <a:ea typeface="MS PGothic" pitchFamily="34" charset="-128"/>
              </a:rPr>
              <a:t>, </a:t>
            </a:r>
            <a:r>
              <a:rPr lang="en-US" altLang="ja-JP" sz="2800" dirty="0" err="1" smtClean="0">
                <a:ea typeface="MS PGothic" pitchFamily="34" charset="-128"/>
              </a:rPr>
              <a:t>HiSilicon</a:t>
            </a:r>
            <a:r>
              <a:rPr lang="en-US" altLang="ja-JP" sz="2800" dirty="0" smtClean="0">
                <a:ea typeface="MS PGothic" pitchFamily="34" charset="-128"/>
              </a:rPr>
              <a:t>, CATT, CATR, Nokia, ASB, NTT </a:t>
            </a:r>
            <a:r>
              <a:rPr lang="en-US" altLang="ja-JP" sz="2800" dirty="0" err="1" smtClean="0">
                <a:ea typeface="MS PGothic" pitchFamily="34" charset="-128"/>
              </a:rPr>
              <a:t>DoCoMo</a:t>
            </a:r>
            <a:r>
              <a:rPr lang="en-US" altLang="ja-JP" sz="2800" dirty="0" smtClean="0">
                <a:ea typeface="MS PGothic" pitchFamily="34" charset="-128"/>
              </a:rPr>
              <a:t>, </a:t>
            </a:r>
            <a:r>
              <a:rPr lang="en-US" altLang="ja-JP" sz="2800" dirty="0" err="1" smtClean="0">
                <a:ea typeface="MS PGothic" pitchFamily="34" charset="-128"/>
              </a:rPr>
              <a:t>Convida</a:t>
            </a:r>
            <a:r>
              <a:rPr lang="en-US" altLang="ja-JP" sz="2800" dirty="0" smtClean="0">
                <a:ea typeface="MS PGothic" pitchFamily="34" charset="-128"/>
              </a:rPr>
              <a:t> Wireless, </a:t>
            </a:r>
            <a:r>
              <a:rPr lang="en-US" altLang="ja-JP" sz="2800" dirty="0" err="1" smtClean="0">
                <a:ea typeface="MS PGothic" pitchFamily="34" charset="-128"/>
              </a:rPr>
              <a:t>Sequans</a:t>
            </a:r>
            <a:r>
              <a:rPr lang="en-US" altLang="ja-JP" sz="2800" dirty="0" smtClean="0">
                <a:ea typeface="MS PGothic" pitchFamily="34" charset="-128"/>
              </a:rPr>
              <a:t>, </a:t>
            </a:r>
            <a:r>
              <a:rPr lang="en-US" altLang="ja-JP" sz="2800" dirty="0" err="1" smtClean="0">
                <a:ea typeface="MS PGothic" pitchFamily="34" charset="-128"/>
              </a:rPr>
              <a:t>MediaTek</a:t>
            </a:r>
            <a:r>
              <a:rPr lang="en-US" altLang="ja-JP" sz="2800" dirty="0" smtClean="0">
                <a:ea typeface="MS PGothic" pitchFamily="34" charset="-128"/>
              </a:rPr>
              <a:t>, </a:t>
            </a:r>
            <a:r>
              <a:rPr lang="en-US" altLang="ja-JP" sz="2800" dirty="0" err="1" smtClean="0">
                <a:ea typeface="MS PGothic" pitchFamily="34" charset="-128"/>
              </a:rPr>
              <a:t>InterDigital</a:t>
            </a:r>
            <a:r>
              <a:rPr lang="en-US" altLang="ja-JP" sz="2800" smtClean="0">
                <a:ea typeface="MS PGothic" pitchFamily="34" charset="-128"/>
              </a:rPr>
              <a:t>, NICT</a:t>
            </a:r>
            <a:endParaRPr lang="en-US" altLang="ja-JP" sz="2800" dirty="0">
              <a:solidFill>
                <a:schemeClr val="bg1">
                  <a:lumMod val="75000"/>
                </a:schemeClr>
              </a:solidFill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altLang="zh-CN" b="1" u="sng" dirty="0" smtClean="0"/>
              <a:t>Agreements:</a:t>
            </a:r>
            <a:endParaRPr lang="zh-CN" altLang="zh-CN" dirty="0" smtClean="0"/>
          </a:p>
          <a:p>
            <a:pPr lvl="0">
              <a:buNone/>
            </a:pPr>
            <a:r>
              <a:rPr lang="en-US" altLang="zh-CN" dirty="0" smtClean="0"/>
              <a:t>    For an UL transmission scheme without grant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at least semi-static resource (re-)configuration is supported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The resource configuration includes at least physical resource in time and frequency domain and RS parameters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Higher-layer signaling could be similar to Rel-8 LTE SPS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MCS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RS is transmitted together with data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channel structure of grant-based data transmission can be starting point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- 2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u="sng" dirty="0" smtClean="0"/>
              <a:t>Agreements: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For an UL transmission scheme with/without grant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K repetitions including initial transmission (with the same or different RV and FFS with different MCS) (K&gt;=1) for the same transport block are supported, 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FFS the way K is determined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hopping mechanisms over the transmissions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42984"/>
            <a:ext cx="8640960" cy="5235494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For a UE with grant-free initial transmission/repetitions of a TB:</a:t>
            </a:r>
            <a:endParaRPr lang="en-US" altLang="zh-CN" sz="3200" dirty="0" smtClean="0"/>
          </a:p>
          <a:p>
            <a:pPr lvl="1"/>
            <a:r>
              <a:rPr lang="en-US" sz="2400" dirty="0" smtClean="0"/>
              <a:t>If an UL grant is successfully received for a slot/mini-slot for the TB, the UL grant allocation overrides the grant-free allocation for that slot/mini-slot for that TB, and the UE’s retransmission follows the UL grant for that slot/mini-slot </a:t>
            </a:r>
            <a:r>
              <a:rPr lang="en-US" sz="2400" smtClean="0"/>
              <a:t>for that </a:t>
            </a:r>
            <a:r>
              <a:rPr lang="en-US" sz="2400" dirty="0" smtClean="0"/>
              <a:t>TB </a:t>
            </a:r>
          </a:p>
          <a:p>
            <a:pPr lvl="1"/>
            <a:r>
              <a:rPr lang="en-US" sz="2400" dirty="0" smtClean="0"/>
              <a:t>otherwise, the UE follows the grant free repetitions for the TB</a:t>
            </a:r>
          </a:p>
        </p:txBody>
      </p:sp>
    </p:spTree>
    <p:extLst>
      <p:ext uri="{BB962C8B-B14F-4D97-AF65-F5344CB8AC3E}">
        <p14:creationId xmlns:p14="http://schemas.microsoft.com/office/powerpoint/2010/main" xmlns="" val="344783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4814</TotalTime>
  <Words>234</Words>
  <Application>Microsoft Office PowerPoint</Application>
  <PresentationFormat>On-screen Show (4:3)</PresentationFormat>
  <Paragraphs>23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3GPP TSG RAN WG1 Meeting #88                                     R1- 1703788 Athens, Greece 13th - 17th February2017  Agenda item 8.1.3.4.3</vt:lpstr>
      <vt:lpstr>Background-1</vt:lpstr>
      <vt:lpstr>Background - 2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WG1 AH_NR Meeting                   R1- 17xxxxx  Spokane, USA 16th - 20th January 2017  Agenda item 5.1.3.4</dc:title>
  <dc:creator>ZTE</dc:creator>
  <cp:lastModifiedBy>Yifei Yuan</cp:lastModifiedBy>
  <cp:revision>322</cp:revision>
  <dcterms:created xsi:type="dcterms:W3CDTF">2015-10-05T07:06:17Z</dcterms:created>
  <dcterms:modified xsi:type="dcterms:W3CDTF">2017-02-15T14:19:01Z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1444205836</vt:lpwstr>
  </property>
</Properties>
</file>