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3"/>
  </p:notesMasterIdLst>
  <p:handoutMasterIdLst>
    <p:handoutMasterId r:id="rId14"/>
  </p:handoutMasterIdLst>
  <p:sldIdLst>
    <p:sldId id="264" r:id="rId11"/>
    <p:sldId id="280"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 xmlns:p15="http://schemas.microsoft.com/office/powerpoint/2012/main" userId="S-1-5-21-147214757-305610072-1517763936-250592" providerId="AD"/>
      </p:ext>
    </p:extLst>
  </p:cmAuthor>
  <p:cmAuthor id="2" name="zhangpeng" initials="zhp" lastIdx="2" clrIdx="1"/>
  <p:cmAuthor id="3" name="a00903748" initials="AB" lastIdx="2" clrIdx="2"/>
  <p:cmAuthor id="4" name="c00161654" initials="cy" lastIdx="0" clrIdx="3"/>
  <p:cmAuthor id="5" name="Toufiqul Islam" initials="TI" lastIdx="1" clrIdx="4">
    <p:extLst>
      <p:ext uri="{19B8F6BF-5375-455C-9EA6-DF929625EA0E}">
        <p15:presenceInfo xmlns="" xmlns:p15="http://schemas.microsoft.com/office/powerpoint/2012/main" userId="S-1-5-21-147214757-305610072-1517763936-30528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commentAuthors" Target="commentAuthors.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2017/2/15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2/15/2017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 xmlns:p14="http://schemas.microsoft.com/office/powerpoint/2010/main"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827584" y="1844824"/>
            <a:ext cx="7704856" cy="1828800"/>
          </a:xfrm>
        </p:spPr>
        <p:txBody>
          <a:bodyPr>
            <a:normAutofit/>
          </a:bodyPr>
          <a:lstStyle/>
          <a:p>
            <a:r>
              <a:rPr lang="en-US" altLang="zh-CN" dirty="0" smtClean="0">
                <a:latin typeface="Times New Roman" pitchFamily="18" charset="0"/>
                <a:cs typeface="Times New Roman" pitchFamily="18" charset="0"/>
              </a:rPr>
              <a:t>WF on resource allocation for data transmission</a:t>
            </a: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a:t>
            </a:r>
            <a:r>
              <a:rPr lang="en-US" altLang="zh-CN" sz="2400" dirty="0" smtClean="0">
                <a:latin typeface="Times New Roman" pitchFamily="18" charset="0"/>
                <a:cs typeface="Times New Roman" pitchFamily="18" charset="0"/>
              </a:rPr>
              <a:t>OPPO, </a:t>
            </a:r>
            <a:r>
              <a:rPr lang="en-US" altLang="zh-CN" sz="2400" dirty="0" err="1" smtClean="0">
                <a:latin typeface="Times New Roman" pitchFamily="18" charset="0"/>
                <a:cs typeface="Times New Roman" pitchFamily="18" charset="0"/>
              </a:rPr>
              <a:t>InterDigital</a:t>
            </a:r>
            <a:r>
              <a:rPr lang="en-US" altLang="zh-CN" sz="2400" dirty="0" smtClean="0">
                <a:latin typeface="Times New Roman" pitchFamily="18" charset="0"/>
                <a:cs typeface="Times New Roman" pitchFamily="18" charset="0"/>
              </a:rPr>
              <a:t>, Panasonic, </a:t>
            </a:r>
            <a:r>
              <a:rPr lang="en-US" altLang="zh-CN" sz="2400" dirty="0" smtClean="0">
                <a:latin typeface="Times New Roman" pitchFamily="18" charset="0"/>
                <a:cs typeface="Times New Roman" pitchFamily="18" charset="0"/>
              </a:rPr>
              <a:t>ETRI</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altLang="zh-CN" b="1" dirty="0" smtClean="0">
                <a:latin typeface="Times New Roman" pitchFamily="18" charset="0"/>
                <a:cs typeface="Times New Roman" pitchFamily="18" charset="0"/>
              </a:rPr>
              <a:t>3GPP TSG RAN WG1 Meeting #88					</a:t>
            </a:r>
            <a:r>
              <a:rPr lang="en-US" altLang="zh-CN" b="1" dirty="0" smtClean="0">
                <a:latin typeface="Times New Roman" pitchFamily="18" charset="0"/>
                <a:cs typeface="Times New Roman" pitchFamily="18" charset="0"/>
              </a:rPr>
              <a:t> R1-1703781</a:t>
            </a:r>
            <a:endParaRPr lang="zh-CN" altLang="zh-CN" dirty="0" smtClean="0">
              <a:latin typeface="Times New Roman" pitchFamily="18" charset="0"/>
              <a:cs typeface="Times New Roman" pitchFamily="18" charset="0"/>
            </a:endParaRPr>
          </a:p>
          <a:p>
            <a:r>
              <a:rPr lang="en-GB" altLang="zh-CN" b="1" dirty="0" smtClean="0">
                <a:latin typeface="Times New Roman" pitchFamily="18" charset="0"/>
                <a:cs typeface="Times New Roman" pitchFamily="18" charset="0"/>
              </a:rPr>
              <a:t>Athens, Greece 13</a:t>
            </a:r>
            <a:r>
              <a:rPr lang="en-GB" altLang="zh-CN" b="1" baseline="30000" dirty="0" smtClean="0">
                <a:latin typeface="Times New Roman" pitchFamily="18" charset="0"/>
                <a:cs typeface="Times New Roman" pitchFamily="18" charset="0"/>
              </a:rPr>
              <a:t>th</a:t>
            </a:r>
            <a:r>
              <a:rPr lang="en-GB" altLang="zh-CN" b="1" dirty="0" smtClean="0">
                <a:latin typeface="Times New Roman" pitchFamily="18" charset="0"/>
                <a:cs typeface="Times New Roman" pitchFamily="18" charset="0"/>
              </a:rPr>
              <a:t> - 17</a:t>
            </a:r>
            <a:r>
              <a:rPr lang="en-GB" altLang="zh-CN" b="1" baseline="30000" dirty="0" smtClean="0">
                <a:latin typeface="Times New Roman" pitchFamily="18" charset="0"/>
                <a:cs typeface="Times New Roman" pitchFamily="18" charset="0"/>
              </a:rPr>
              <a:t>th</a:t>
            </a:r>
            <a:r>
              <a:rPr lang="en-GB" altLang="zh-CN" b="1" dirty="0" smtClean="0">
                <a:latin typeface="Times New Roman" pitchFamily="18" charset="0"/>
                <a:cs typeface="Times New Roman" pitchFamily="18" charset="0"/>
              </a:rPr>
              <a:t> February 2017</a:t>
            </a:r>
            <a:endParaRPr lang="zh-CN" altLang="zh-CN" dirty="0">
              <a:latin typeface="Times New Roman" pitchFamily="18" charset="0"/>
              <a:cs typeface="Times New Roman" pitchFamily="18" charset="0"/>
            </a:endParaRPr>
          </a:p>
        </p:txBody>
      </p:sp>
      <p:sp>
        <p:nvSpPr>
          <p:cNvPr id="2053" name="TextBox 4"/>
          <p:cNvSpPr txBox="1">
            <a:spLocks noChangeArrowheads="1"/>
          </p:cNvSpPr>
          <p:nvPr/>
        </p:nvSpPr>
        <p:spPr bwMode="auto">
          <a:xfrm>
            <a:off x="0" y="836712"/>
            <a:ext cx="2204450" cy="369332"/>
          </a:xfrm>
          <a:prstGeom prst="rect">
            <a:avLst/>
          </a:prstGeom>
          <a:noFill/>
          <a:ln w="9525">
            <a:noFill/>
            <a:miter lim="800000"/>
            <a:headEnd/>
            <a:tailEnd/>
          </a:ln>
        </p:spPr>
        <p:txBody>
          <a:bodyPr wrap="none">
            <a:spAutoFit/>
          </a:bodyPr>
          <a:lstStyle/>
          <a:p>
            <a:r>
              <a:rPr lang="en-US" altLang="ko-KR" b="1" dirty="0">
                <a:latin typeface="Times New Roman" pitchFamily="18" charset="0"/>
                <a:cs typeface="Times New Roman" pitchFamily="18" charset="0"/>
              </a:rPr>
              <a:t>Agenda item: </a:t>
            </a:r>
            <a:r>
              <a:rPr lang="en-US" altLang="ko-KR" b="1" dirty="0" smtClean="0">
                <a:latin typeface="Times New Roman" pitchFamily="18" charset="0"/>
                <a:cs typeface="Times New Roman" pitchFamily="18" charset="0"/>
              </a:rPr>
              <a:t>8.1.3.3</a:t>
            </a:r>
            <a:endParaRPr lang="ko-KR" alt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274638"/>
            <a:ext cx="8229600" cy="868362"/>
          </a:xfrm>
        </p:spPr>
        <p:txBody>
          <a:bodyPr/>
          <a:lstStyle/>
          <a:p>
            <a:r>
              <a:rPr lang="en-US" altLang="zh-CN" smtClean="0"/>
              <a:t>Proposal </a:t>
            </a:r>
          </a:p>
        </p:txBody>
      </p:sp>
      <p:sp>
        <p:nvSpPr>
          <p:cNvPr id="3075" name="Content Placeholder 2"/>
          <p:cNvSpPr>
            <a:spLocks noGrp="1"/>
          </p:cNvSpPr>
          <p:nvPr>
            <p:ph idx="1"/>
          </p:nvPr>
        </p:nvSpPr>
        <p:spPr>
          <a:xfrm>
            <a:off x="381000" y="1371600"/>
            <a:ext cx="8229600" cy="5105400"/>
          </a:xfrm>
        </p:spPr>
        <p:txBody>
          <a:bodyPr>
            <a:normAutofit/>
          </a:bodyPr>
          <a:lstStyle/>
          <a:p>
            <a:pPr marL="171450" lvl="1" indent="0">
              <a:lnSpc>
                <a:spcPct val="100000"/>
              </a:lnSpc>
              <a:spcBef>
                <a:spcPts val="750"/>
              </a:spcBef>
              <a:buNone/>
            </a:pPr>
            <a:r>
              <a:rPr lang="en-US" altLang="zh-CN" i="1" dirty="0" smtClean="0"/>
              <a:t>For FDM/TDM numerology multiplexing</a:t>
            </a:r>
            <a:r>
              <a:rPr lang="en-US" altLang="zh-CN" i="1" smtClean="0"/>
              <a:t>, </a:t>
            </a:r>
            <a:r>
              <a:rPr lang="en-US" altLang="zh-CN" i="1" smtClean="0"/>
              <a:t>the </a:t>
            </a:r>
            <a:r>
              <a:rPr lang="en-US" altLang="zh-CN" i="1" dirty="0" smtClean="0"/>
              <a:t>resource set in frequency domain and the associated numerology for data transmission is signaled to UEs</a:t>
            </a:r>
          </a:p>
          <a:p>
            <a:pPr lvl="1">
              <a:lnSpc>
                <a:spcPct val="100000"/>
              </a:lnSpc>
            </a:pPr>
            <a:r>
              <a:rPr lang="en-US" altLang="zh-CN" i="1" dirty="0" smtClean="0"/>
              <a:t>The PRBs are indexed within the resource set</a:t>
            </a:r>
          </a:p>
          <a:p>
            <a:pPr lvl="1">
              <a:lnSpc>
                <a:spcPct val="100000"/>
              </a:lnSpc>
            </a:pPr>
            <a:r>
              <a:rPr lang="en-US" altLang="zh-CN" i="1" dirty="0" smtClean="0"/>
              <a:t>FFS: semi-statically and/or dynamically </a:t>
            </a:r>
            <a:r>
              <a:rPr lang="en-US" altLang="zh-CN" i="1" dirty="0" err="1" smtClean="0"/>
              <a:t>signalings</a:t>
            </a:r>
            <a:endParaRPr lang="en-US" altLang="zh-CN" i="1" dirty="0" smtClean="0"/>
          </a:p>
          <a:p>
            <a:pPr lvl="1">
              <a:lnSpc>
                <a:spcPct val="100000"/>
              </a:lnSpc>
            </a:pPr>
            <a:r>
              <a:rPr lang="en-US" altLang="zh-CN" i="1" dirty="0" smtClean="0"/>
              <a:t>FFS: UE specific and/or UE group specific </a:t>
            </a:r>
            <a:r>
              <a:rPr lang="en-US" altLang="zh-CN" i="1" dirty="0" err="1" smtClean="0"/>
              <a:t>signalings</a:t>
            </a:r>
            <a:endParaRPr lang="en-US" altLang="zh-CN" i="1" dirty="0" smtClean="0"/>
          </a:p>
        </p:txBody>
      </p:sp>
    </p:spTree>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5389</TotalTime>
  <Words>76</Words>
  <Application>Microsoft Office PowerPoint</Application>
  <PresentationFormat>全屏显示(4:3)</PresentationFormat>
  <Paragraphs>11</Paragraphs>
  <Slides>2</Slides>
  <Notes>1</Notes>
  <HiddenSlides>0</HiddenSlides>
  <MMClips>0</MMClips>
  <ScaleCrop>false</ScaleCrop>
  <HeadingPairs>
    <vt:vector size="4" baseType="variant">
      <vt:variant>
        <vt:lpstr>主题</vt:lpstr>
      </vt:variant>
      <vt:variant>
        <vt:i4>10</vt:i4>
      </vt:variant>
      <vt:variant>
        <vt:lpstr>幻灯片标题</vt:lpstr>
      </vt:variant>
      <vt:variant>
        <vt:i4>2</vt:i4>
      </vt:variant>
    </vt:vector>
  </HeadingPairs>
  <TitlesOfParts>
    <vt:vector size="12" baseType="lpstr">
      <vt:lpstr>Blank</vt:lpstr>
      <vt:lpstr>1_主题1</vt:lpstr>
      <vt:lpstr>4_主题1</vt:lpstr>
      <vt:lpstr>5_主题1</vt:lpstr>
      <vt:lpstr>6_主题1</vt:lpstr>
      <vt:lpstr>7_主题1</vt:lpstr>
      <vt:lpstr>8_主题1</vt:lpstr>
      <vt:lpstr>9_主题1</vt:lpstr>
      <vt:lpstr>10_主题1</vt:lpstr>
      <vt:lpstr>Office 主题</vt:lpstr>
      <vt:lpstr>WF on resource allocation for data transmission</vt:lpstr>
      <vt:lpstr>Proposal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t00274236</cp:lastModifiedBy>
  <cp:revision>234</cp:revision>
  <dcterms:created xsi:type="dcterms:W3CDTF">2011-12-01T07:18:24Z</dcterms:created>
  <dcterms:modified xsi:type="dcterms:W3CDTF">2017-02-14T16:52:12Z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(2)rNmujAXQCNYrueGKTVTQKswvsXPr4FW13hT4HuunXS3mDMi0TeJ191rRNRkePUjPW70uDwgE
c6VGz5Lbh2E7mqg0ZYiZc7BfBPPaD9G0+gIBv/LK2o37bInyfSm6t89grvDF0Ei81SQyblUi
53XvjvmUghKTcTaRUgwqu/HhnOKbiYl0YNbJGaX8fcRKC52QeLJjGXLLbKtRvjrnGj5NiFnq
pJ5aI/fMCslkebPcJK</vt:lpwstr>
  </property>
  <property fmtid="{D5CDD505-2E9C-101B-9397-08002B2CF9AE}" pid="7" name="_2015_ms_pID_7253431">
    <vt:lpwstr>DW3BE2hHngPVb/6aZdLdmhNCuWmOMGPN0tc6mqt5Y3dAe+o63JO+If
ZIfuSRVNKJhxYO6HSR+3e/SQNBQD14Q5dm5cGm5K6RNthuyCPTZbeaAtTR08FP8Hgc19MFV1
UrZkQVN7ZPBrU/SfVEH6VyjHOtMCLG93a8CA8XX8rZsWFD+0NXnXmjCFXCb2Nh45EiFisuhZ
79Nkn7MT/PAZERJr</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1484544592</vt:lpwstr>
  </property>
</Properties>
</file>