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0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16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</a:t>
            </a:r>
            <a:r>
              <a:rPr lang="en-US" dirty="0"/>
              <a:t>forward on the order of PUSCH grants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</a:t>
            </a:r>
            <a:r>
              <a:rPr lang="en-US" sz="2200" dirty="0" smtClean="0"/>
              <a:t>7.1.2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</a:t>
            </a:r>
            <a:r>
              <a:rPr lang="en-US" dirty="0" smtClean="0"/>
              <a:t>, Qualcomm, </a:t>
            </a:r>
            <a:r>
              <a:rPr lang="en-US" dirty="0" err="1" smtClean="0"/>
              <a:t>MediaTek</a:t>
            </a:r>
            <a:r>
              <a:rPr lang="en-US" dirty="0" smtClean="0"/>
              <a:t>, WILUS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</a:t>
            </a:r>
            <a:r>
              <a:rPr lang="pt-BR" b="1" dirty="0" smtClean="0"/>
              <a:t>88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/>
              <a:t>R1-1703777</a:t>
            </a:r>
            <a:endParaRPr lang="en-US" dirty="0"/>
          </a:p>
          <a:p>
            <a:r>
              <a:rPr lang="en-GB" b="1" dirty="0"/>
              <a:t>Athens, Greece, </a:t>
            </a:r>
            <a:r>
              <a:rPr lang="en-US" b="1" dirty="0"/>
              <a:t>13</a:t>
            </a:r>
            <a:r>
              <a:rPr lang="en-US" b="1" baseline="30000" dirty="0"/>
              <a:t>th</a:t>
            </a:r>
            <a:r>
              <a:rPr lang="en-US" b="1" dirty="0"/>
              <a:t> – 17</a:t>
            </a:r>
            <a:r>
              <a:rPr lang="en-US" b="1" baseline="30000" dirty="0"/>
              <a:t>th</a:t>
            </a:r>
            <a:r>
              <a:rPr lang="en-US" b="1" dirty="0"/>
              <a:t> February </a:t>
            </a:r>
            <a:r>
              <a:rPr lang="en-US" b="1" dirty="0" smtClean="0"/>
              <a:t>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08512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With </a:t>
            </a:r>
            <a:r>
              <a:rPr lang="en-US" dirty="0"/>
              <a:t>the introduction of flexible timing scheduling and the two-stage grant, it is possible that the order of PUSCH transmission is not necessarily the same with the order of the UL grants received. </a:t>
            </a:r>
          </a:p>
          <a:p>
            <a:r>
              <a:rPr lang="en-US" dirty="0" smtClean="0"/>
              <a:t>However</a:t>
            </a:r>
            <a:r>
              <a:rPr lang="en-US" dirty="0"/>
              <a:t>, the legacy UE </a:t>
            </a:r>
            <a:r>
              <a:rPr lang="en-US" dirty="0" smtClean="0"/>
              <a:t>implementation assumption </a:t>
            </a:r>
            <a:r>
              <a:rPr lang="en-US" dirty="0"/>
              <a:t>is that the PUSCH is always transmitted in the order of UL grants received. </a:t>
            </a:r>
          </a:p>
          <a:p>
            <a:r>
              <a:rPr lang="en-US" dirty="0" smtClean="0"/>
              <a:t>This </a:t>
            </a:r>
            <a:r>
              <a:rPr lang="en-US" dirty="0"/>
              <a:t>situation requires additional memory planning, to modify the current UE </a:t>
            </a:r>
            <a:r>
              <a:rPr lang="en-US" dirty="0" err="1"/>
              <a:t>Tx</a:t>
            </a:r>
            <a:r>
              <a:rPr lang="en-US" dirty="0"/>
              <a:t> buffer control mechanism, and consequently a lot of additional verification work. </a:t>
            </a:r>
          </a:p>
        </p:txBody>
      </p:sp>
    </p:spTree>
    <p:extLst>
      <p:ext uri="{BB962C8B-B14F-4D97-AF65-F5344CB8AC3E}">
        <p14:creationId xmlns:p14="http://schemas.microsoft.com/office/powerpoint/2010/main" val="78708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/>
          </a:bodyPr>
          <a:lstStyle/>
          <a:p>
            <a:r>
              <a:rPr lang="en-US" dirty="0" err="1" smtClean="0"/>
              <a:t>eLAA</a:t>
            </a:r>
            <a:r>
              <a:rPr lang="en-US" dirty="0" smtClean="0"/>
              <a:t> </a:t>
            </a:r>
            <a:r>
              <a:rPr lang="en-US" dirty="0"/>
              <a:t>UE is not expected to receive UL grants scheduling PUSCH earlier in time than the PUSCH scheduled by previously received UL </a:t>
            </a:r>
            <a:r>
              <a:rPr lang="en-US" dirty="0" smtClean="0"/>
              <a:t>grants.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a UE receives a UL grant indicating PUSCH transmission in out-of-order, the UE is not required to transmit the corresponding PUSCH. </a:t>
            </a:r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3357</TotalTime>
  <Words>155</Words>
  <Application>Microsoft Office PowerPoint</Application>
  <PresentationFormat>On-screen Show (4:3)</PresentationFormat>
  <Paragraphs>13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on the order of PUSCH grants  For: Decision AI: 7.1.2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173</cp:revision>
  <dcterms:created xsi:type="dcterms:W3CDTF">2014-11-14T08:47:07Z</dcterms:created>
  <dcterms:modified xsi:type="dcterms:W3CDTF">2017-02-15T04:53:25Z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01:04:32Z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