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6" r:id="rId6"/>
    <p:sldId id="264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8" autoAdjust="0"/>
    <p:restoredTop sz="94660"/>
  </p:normalViewPr>
  <p:slideViewPr>
    <p:cSldViewPr snapToGrid="0">
      <p:cViewPr varScale="1">
        <p:scale>
          <a:sx n="91" d="100"/>
          <a:sy n="91" d="100"/>
        </p:scale>
        <p:origin x="-7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Design</a:t>
            </a:r>
            <a:br>
              <a:rPr lang="en-US" sz="4400" dirty="0">
                <a:latin typeface="+mn-lt"/>
              </a:rPr>
            </a:b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Samsung, </a:t>
            </a:r>
            <a:r>
              <a:rPr lang="en-US" sz="3200" dirty="0" smtClean="0">
                <a:latin typeface="+mn-lt"/>
              </a:rPr>
              <a:t>Ericsson, ZTE, ZTE </a:t>
            </a:r>
            <a:r>
              <a:rPr lang="en-US" sz="3200" dirty="0">
                <a:latin typeface="+mn-lt"/>
              </a:rPr>
              <a:t>Microelectronics, </a:t>
            </a:r>
            <a:r>
              <a:rPr lang="en-US" sz="3200" dirty="0" err="1" smtClean="0">
                <a:latin typeface="+mn-lt"/>
              </a:rPr>
              <a:t>MediaTek</a:t>
            </a:r>
            <a:r>
              <a:rPr lang="en-US" sz="3200" dirty="0">
                <a:latin typeface="+mn-lt"/>
              </a:rPr>
              <a:t>, </a:t>
            </a:r>
            <a:r>
              <a:rPr lang="en-US" sz="3200" dirty="0" err="1" smtClean="0">
                <a:latin typeface="+mn-lt"/>
              </a:rPr>
              <a:t>InterDigital</a:t>
            </a:r>
            <a:r>
              <a:rPr lang="en-US" sz="3200" dirty="0" smtClean="0">
                <a:latin typeface="+mn-lt"/>
              </a:rPr>
              <a:t>, LG Electronic</a:t>
            </a:r>
            <a:endParaRPr lang="en-US" sz="32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88	</a:t>
            </a:r>
            <a:r>
              <a:rPr lang="en-US" sz="2000" b="1" dirty="0" smtClean="0"/>
              <a:t>R1-1703769</a:t>
            </a:r>
            <a:endParaRPr lang="en-US" sz="2000" b="1" dirty="0"/>
          </a:p>
          <a:p>
            <a:pPr>
              <a:defRPr/>
            </a:pPr>
            <a:r>
              <a:rPr lang="en-US" altLang="zh-CN" sz="2000" b="1" dirty="0"/>
              <a:t>Athens, Greece, 13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17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February, 2017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8.1.2.4.1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From RAN1#86bis:</a:t>
            </a:r>
          </a:p>
          <a:p>
            <a:endParaRPr lang="en-US" dirty="0"/>
          </a:p>
          <a:p>
            <a:pPr hangingPunct="0"/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US" dirty="0"/>
              <a:t>Support NR CSI-RS pattern with at least the following properties: </a:t>
            </a:r>
          </a:p>
          <a:p>
            <a:pPr lvl="2" hangingPunct="0"/>
            <a:r>
              <a:rPr lang="en-US" dirty="0"/>
              <a:t>CSI-RS mapped in one or multiple [consecutive] symbols</a:t>
            </a:r>
          </a:p>
          <a:p>
            <a:pPr lvl="2" hangingPunct="0"/>
            <a:r>
              <a:rPr lang="en-US" dirty="0"/>
              <a:t>FFS: At least CSI-RS located at the earlier part of a slot in some cases</a:t>
            </a:r>
          </a:p>
          <a:p>
            <a:pPr lvl="3" hangingPunct="0"/>
            <a:r>
              <a:rPr lang="en-US" dirty="0"/>
              <a:t>FFS: before or after the DM-RS agreed to study in RAN1#85</a:t>
            </a:r>
          </a:p>
          <a:p>
            <a:pPr lvl="2" hangingPunct="0"/>
            <a:r>
              <a:rPr lang="en-US" dirty="0"/>
              <a:t>FFS: CSI-RS located at other part of a slot</a:t>
            </a:r>
          </a:p>
          <a:p>
            <a:pPr lvl="2" hangingPunct="0"/>
            <a:r>
              <a:rPr lang="en-US" b="1" u="sng" dirty="0">
                <a:highlight>
                  <a:srgbClr val="808000"/>
                </a:highlight>
              </a:rPr>
              <a:t>Working assumption</a:t>
            </a:r>
            <a:r>
              <a:rPr lang="en-US" b="1" u="sng" dirty="0"/>
              <a:t>:</a:t>
            </a:r>
            <a:r>
              <a:rPr lang="en-US" dirty="0"/>
              <a:t> Configurable density of CSI-RS in frequency and/or time domain by UE-specific manner</a:t>
            </a:r>
          </a:p>
          <a:p>
            <a:pPr lvl="1" hangingPunct="0"/>
            <a:r>
              <a:rPr lang="en-US" dirty="0"/>
              <a:t>Support at least following configurations of NR CSI-RS</a:t>
            </a:r>
          </a:p>
          <a:p>
            <a:pPr lvl="2" hangingPunct="0"/>
            <a:r>
              <a:rPr lang="en-US" dirty="0"/>
              <a:t>UE-specific configuration to support</a:t>
            </a:r>
          </a:p>
          <a:p>
            <a:pPr lvl="3" hangingPunct="0"/>
            <a:r>
              <a:rPr lang="en-US" dirty="0"/>
              <a:t>Wideband CSI-RS, i.e. from UE perspective, the full bandwidth the UE is configured to operate with </a:t>
            </a:r>
          </a:p>
          <a:p>
            <a:pPr lvl="3" hangingPunct="0"/>
            <a:r>
              <a:rPr lang="en-US" dirty="0"/>
              <a:t>Partial-band CSI-RS, i.e. from UE perspective, part of the bandwidth the UE is configured to operate with</a:t>
            </a:r>
          </a:p>
          <a:p>
            <a:pPr lvl="3" hangingPunct="0"/>
            <a:r>
              <a:rPr lang="en-US" dirty="0"/>
              <a:t>FFS: Different patterns may be used for wideband and </a:t>
            </a:r>
            <a:r>
              <a:rPr lang="en-US" dirty="0" err="1"/>
              <a:t>subband</a:t>
            </a:r>
            <a:r>
              <a:rPr lang="en-US" dirty="0"/>
              <a:t> CSI-RSs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51148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From RAN1#87:</a:t>
            </a:r>
          </a:p>
          <a:p>
            <a:endParaRPr lang="en-US" dirty="0"/>
          </a:p>
          <a:p>
            <a:pPr lvl="1" hangingPunct="0"/>
            <a:r>
              <a:rPr lang="en-GB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2" hangingPunct="0"/>
            <a:r>
              <a:rPr lang="en-US" dirty="0"/>
              <a:t>In NR, a UE can be configured with a CSI-RS resource configuration with X ports</a:t>
            </a:r>
          </a:p>
          <a:p>
            <a:pPr lvl="3" hangingPunct="0"/>
            <a:r>
              <a:rPr lang="en-US" dirty="0"/>
              <a:t>Supported values of X are up to at least 32</a:t>
            </a:r>
          </a:p>
          <a:p>
            <a:pPr marL="914400" lvl="2" indent="0" hangingPunct="0">
              <a:buNone/>
            </a:pPr>
            <a:r>
              <a:rPr lang="en-US" dirty="0"/>
              <a:t> </a:t>
            </a:r>
          </a:p>
          <a:p>
            <a:pPr lvl="1" hangingPunct="0"/>
            <a:r>
              <a:rPr lang="en-GB" b="1" u="sng" dirty="0">
                <a:highlight>
                  <a:srgbClr val="808000"/>
                </a:highlight>
              </a:rPr>
              <a:t>Working assumptions</a:t>
            </a:r>
            <a:r>
              <a:rPr lang="en-GB" b="1" u="sng" dirty="0"/>
              <a:t>:</a:t>
            </a:r>
            <a:endParaRPr lang="en-US" dirty="0"/>
          </a:p>
          <a:p>
            <a:pPr lvl="2" hangingPunct="0"/>
            <a:r>
              <a:rPr lang="en-US" dirty="0"/>
              <a:t>For Type I,  CSI feedback using a PMI codebook for X CSI-RS ports is supported</a:t>
            </a:r>
          </a:p>
          <a:p>
            <a:pPr lvl="2" hangingPunct="0"/>
            <a:r>
              <a:rPr lang="en-US" dirty="0"/>
              <a:t>Supported values of X are at least 1,2,4,8,12,16,[24],32</a:t>
            </a:r>
          </a:p>
          <a:p>
            <a:pPr marL="457200" lvl="1" indent="0" hangingPunct="0">
              <a:buNone/>
            </a:pPr>
            <a:r>
              <a:rPr lang="en-US" dirty="0"/>
              <a:t> </a:t>
            </a:r>
          </a:p>
          <a:p>
            <a:pPr lvl="1" hangingPunct="0"/>
            <a:r>
              <a:rPr lang="en-GB" b="1" u="sng" dirty="0">
                <a:highlight>
                  <a:srgbClr val="00FF00"/>
                </a:highlight>
              </a:rPr>
              <a:t>Agreements</a:t>
            </a:r>
            <a:r>
              <a:rPr lang="en-GB" dirty="0"/>
              <a:t>:</a:t>
            </a:r>
            <a:endParaRPr lang="en-US" dirty="0"/>
          </a:p>
          <a:p>
            <a:pPr lvl="2" hangingPunct="0"/>
            <a:r>
              <a:rPr lang="en-US" dirty="0"/>
              <a:t>NZP CSI-RS resource is defined in NR, as a set of NZP CSI-RS port(s) mapped to a set of REs within a frequency span/a time duration (details FFS) which can be measured at least to derive a CSI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33359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From RAN1#87:</a:t>
            </a:r>
          </a:p>
          <a:p>
            <a:endParaRPr lang="en-US" dirty="0"/>
          </a:p>
          <a:p>
            <a:pPr hangingPunct="0"/>
            <a:r>
              <a:rPr lang="en-GB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US" dirty="0"/>
              <a:t>CSI-RS supports the DL </a:t>
            </a:r>
            <a:r>
              <a:rPr lang="en-US" dirty="0" err="1"/>
              <a:t>Tx</a:t>
            </a:r>
            <a:r>
              <a:rPr lang="en-US" dirty="0"/>
              <a:t> beam sweeping and UE Rx beam sweeping</a:t>
            </a:r>
          </a:p>
          <a:p>
            <a:pPr lvl="1" hangingPunct="0"/>
            <a:r>
              <a:rPr lang="en-GB" dirty="0"/>
              <a:t>NOTE: CSI-RS can be used in </a:t>
            </a:r>
            <a:r>
              <a:rPr lang="en-US" dirty="0"/>
              <a:t>P1, P2, P3</a:t>
            </a:r>
          </a:p>
          <a:p>
            <a:pPr lvl="1" hangingPunct="0"/>
            <a:r>
              <a:rPr lang="en-US" dirty="0"/>
              <a:t>NR CSI-RS supports the following mapping structure</a:t>
            </a:r>
          </a:p>
          <a:p>
            <a:pPr lvl="2" hangingPunct="0"/>
            <a:r>
              <a:rPr lang="en-GB" i="1" dirty="0"/>
              <a:t>N</a:t>
            </a:r>
            <a:r>
              <a:rPr lang="en-GB" baseline="-25000" dirty="0"/>
              <a:t>P</a:t>
            </a:r>
            <a:r>
              <a:rPr lang="en-GB" dirty="0"/>
              <a:t> CSI-RS port(s) can be mapped per (sub)time unit</a:t>
            </a:r>
            <a:endParaRPr lang="en-US" dirty="0"/>
          </a:p>
          <a:p>
            <a:pPr lvl="3" hangingPunct="0"/>
            <a:r>
              <a:rPr lang="en-US" dirty="0"/>
              <a:t>Across (sub)time units, same CSI-RS antenna ports can be mapped</a:t>
            </a:r>
          </a:p>
          <a:p>
            <a:pPr lvl="3" hangingPunct="0"/>
            <a:r>
              <a:rPr lang="en-US" dirty="0"/>
              <a:t>Values of </a:t>
            </a:r>
            <a:r>
              <a:rPr lang="en-GB" i="1" dirty="0"/>
              <a:t>N</a:t>
            </a:r>
            <a:r>
              <a:rPr lang="en-GB" baseline="-25000" dirty="0"/>
              <a:t>P</a:t>
            </a:r>
            <a:r>
              <a:rPr lang="en-US" dirty="0"/>
              <a:t> is FFS</a:t>
            </a:r>
          </a:p>
          <a:p>
            <a:pPr lvl="3" hangingPunct="0"/>
            <a:r>
              <a:rPr lang="en-GB" dirty="0"/>
              <a:t>Here, “time unit” refers to </a:t>
            </a:r>
            <a:r>
              <a:rPr lang="en-GB" i="1" dirty="0"/>
              <a:t>n&gt;=1</a:t>
            </a:r>
            <a:r>
              <a:rPr lang="en-GB" dirty="0"/>
              <a:t> OFDM symbols in a configured/reference numerology,  where the value of </a:t>
            </a:r>
            <a:r>
              <a:rPr lang="en-GB" i="1" dirty="0"/>
              <a:t>n</a:t>
            </a:r>
            <a:r>
              <a:rPr lang="en-GB" dirty="0"/>
              <a:t> is FFS</a:t>
            </a:r>
            <a:endParaRPr lang="en-US" dirty="0"/>
          </a:p>
          <a:p>
            <a:pPr lvl="4" hangingPunct="0"/>
            <a:r>
              <a:rPr lang="en-GB" dirty="0"/>
              <a:t>FFS whether OFDM symbols comprising a time unit is consecutive or not</a:t>
            </a:r>
            <a:endParaRPr lang="en-US" dirty="0"/>
          </a:p>
          <a:p>
            <a:pPr lvl="3" hangingPunct="0"/>
            <a:r>
              <a:rPr lang="en-GB" dirty="0"/>
              <a:t>FFS Port multiplexing method, e.g., FDM, TDM, CDM, any combinations </a:t>
            </a:r>
            <a:endParaRPr lang="en-US" dirty="0"/>
          </a:p>
          <a:p>
            <a:pPr lvl="2" hangingPunct="0"/>
            <a:r>
              <a:rPr lang="en-GB" dirty="0"/>
              <a:t>Each time unit can be partitioned into sub-time units</a:t>
            </a:r>
            <a:endParaRPr lang="en-US" dirty="0"/>
          </a:p>
          <a:p>
            <a:pPr lvl="3" hangingPunct="0"/>
            <a:r>
              <a:rPr lang="en-GB" dirty="0"/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829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From RAN1#87ah-NR:</a:t>
            </a:r>
          </a:p>
          <a:p>
            <a:endParaRPr lang="en-US" dirty="0"/>
          </a:p>
          <a:p>
            <a:pPr hangingPunct="0"/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US" dirty="0"/>
              <a:t>The CSI-RS RE mapping pattern of one N-port CSI-RS resource is composed of one or multiple CSI-RS RE mapping patterns of CSI-RS resources of equal or smaller number of ports, [e.g., 2, 4, or 8]</a:t>
            </a:r>
          </a:p>
          <a:p>
            <a:pPr lvl="2"/>
            <a:r>
              <a:rPr lang="en-US" dirty="0"/>
              <a:t>A CSI-RS RE mapping  pattern is defined within a slot</a:t>
            </a:r>
          </a:p>
          <a:p>
            <a:pPr lvl="2"/>
            <a:r>
              <a:rPr lang="en-US" dirty="0"/>
              <a:t>FFS: A CSI-RS RE mapping  pattern can span multiple configurable consecutive/non-consecutive OFDM symbols </a:t>
            </a:r>
          </a:p>
          <a:p>
            <a:pPr lvl="2"/>
            <a:r>
              <a:rPr lang="en-US" dirty="0"/>
              <a:t>FFS on mapping of ports to the CSI-RS RE mapping pattern</a:t>
            </a:r>
          </a:p>
          <a:p>
            <a:pPr lvl="2"/>
            <a:r>
              <a:rPr lang="en-US" dirty="0"/>
              <a:t>Density per port in terms of RE per port per PRB is configurable supports for density greater than 1 is not precluded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004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5837"/>
          </a:xfrm>
        </p:spPr>
        <p:txBody>
          <a:bodyPr/>
          <a:lstStyle/>
          <a:p>
            <a:pPr algn="ctr"/>
            <a:r>
              <a:rPr lang="en-US" b="1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819" y="1322172"/>
            <a:ext cx="10888362" cy="542461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RE pattern for an X-port CSI-RS resource spans N ≥ 1 OFDM symbols in the same slot and is comprised of multiple component CSI-RS RE patterns where</a:t>
            </a:r>
          </a:p>
          <a:p>
            <a:pPr lvl="1"/>
            <a:r>
              <a:rPr lang="en-US" dirty="0"/>
              <a:t>A component CSI-RS RE pattern is defined as 2 adjacent REs in the frequency domain</a:t>
            </a:r>
          </a:p>
          <a:p>
            <a:pPr lvl="1"/>
            <a:r>
              <a:rPr lang="en-US" dirty="0"/>
              <a:t>The multiple component CSI-RS RE patterns </a:t>
            </a:r>
            <a:r>
              <a:rPr lang="en-US" dirty="0" smtClean="0"/>
              <a:t>can be extended across</a:t>
            </a:r>
            <a:endParaRPr lang="en-US" dirty="0"/>
          </a:p>
          <a:p>
            <a:pPr lvl="2"/>
            <a:r>
              <a:rPr lang="en-US" dirty="0"/>
              <a:t>The frequency domain within the configured CSI-RS bandwidth</a:t>
            </a:r>
          </a:p>
          <a:p>
            <a:pPr lvl="2"/>
            <a:r>
              <a:rPr lang="en-US" dirty="0"/>
              <a:t>The time domain within the N OFDM symbols</a:t>
            </a:r>
          </a:p>
          <a:p>
            <a:pPr lvl="1"/>
            <a:r>
              <a:rPr lang="en-US" dirty="0"/>
              <a:t>The N OFDM symbols can be </a:t>
            </a:r>
            <a:r>
              <a:rPr lang="en-US" dirty="0" smtClean="0"/>
              <a:t>adjacent/non-adjacent</a:t>
            </a:r>
          </a:p>
          <a:p>
            <a:pPr lvl="2"/>
            <a:r>
              <a:rPr lang="en-US" dirty="0" smtClean="0"/>
              <a:t>FFS, down-selection </a:t>
            </a:r>
            <a:r>
              <a:rPr lang="en-US" dirty="0"/>
              <a:t>on </a:t>
            </a:r>
            <a:r>
              <a:rPr lang="en-US" dirty="0" smtClean="0"/>
              <a:t>adjacent/non-adjacent OFDM symbols</a:t>
            </a:r>
            <a:endParaRPr lang="en-US" dirty="0"/>
          </a:p>
          <a:p>
            <a:pPr lvl="1"/>
            <a:r>
              <a:rPr lang="en-US" dirty="0"/>
              <a:t>CDM2 is supported within a component CSI-RS RE pattern</a:t>
            </a:r>
          </a:p>
          <a:p>
            <a:pPr lvl="1"/>
            <a:r>
              <a:rPr lang="en-US" dirty="0"/>
              <a:t>CDM can be extended across 2 or more component CSI-RS RE patterns </a:t>
            </a:r>
          </a:p>
          <a:p>
            <a:r>
              <a:rPr lang="en-US" dirty="0"/>
              <a:t>At least the following CSI-RS resource configurations are supported</a:t>
            </a:r>
          </a:p>
          <a:p>
            <a:pPr lvl="1"/>
            <a:r>
              <a:rPr lang="en-US" dirty="0"/>
              <a:t>N = 1 symbol for X </a:t>
            </a:r>
            <a:r>
              <a:rPr lang="en-US" dirty="0" smtClean="0"/>
              <a:t>&lt; 16 ports</a:t>
            </a:r>
            <a:endParaRPr lang="en-US" dirty="0"/>
          </a:p>
          <a:p>
            <a:pPr lvl="1"/>
            <a:r>
              <a:rPr lang="en-US" dirty="0"/>
              <a:t>N = 2 symbols for </a:t>
            </a:r>
            <a:r>
              <a:rPr lang="en-US" dirty="0" smtClean="0"/>
              <a:t>16&lt;= X &lt; 32ports</a:t>
            </a:r>
            <a:endParaRPr lang="en-US" dirty="0"/>
          </a:p>
          <a:p>
            <a:pPr lvl="1"/>
            <a:r>
              <a:rPr lang="en-US" dirty="0" smtClean="0"/>
              <a:t>N </a:t>
            </a:r>
            <a:r>
              <a:rPr lang="en-US" dirty="0"/>
              <a:t>= 4 symbols for X = 32 </a:t>
            </a:r>
            <a:r>
              <a:rPr lang="en-US" dirty="0" smtClean="0"/>
              <a:t>ports</a:t>
            </a:r>
          </a:p>
          <a:p>
            <a:pPr lvl="1"/>
            <a:r>
              <a:rPr lang="en-US" dirty="0" smtClean="0"/>
              <a:t>Other pairs of N and X are not precluded</a:t>
            </a:r>
            <a:endParaRPr lang="en-US" dirty="0"/>
          </a:p>
          <a:p>
            <a:r>
              <a:rPr lang="en-US" altLang="ko-KR" dirty="0"/>
              <a:t>Configurable frequency domain density reduction is supported through configuration of a comb pattern in the frequency domain</a:t>
            </a:r>
          </a:p>
          <a:p>
            <a:r>
              <a:rPr lang="en-US" dirty="0"/>
              <a:t>OFDM symbol(s) containing CSI-RS only can be </a:t>
            </a:r>
            <a:r>
              <a:rPr lang="en-US" dirty="0" smtClean="0"/>
              <a:t>configured</a:t>
            </a:r>
          </a:p>
          <a:p>
            <a:r>
              <a:rPr lang="en-US" dirty="0" smtClean="0"/>
              <a:t>FFS: the applicability of above proposals for beam management (e.g., for beam sweeping, for generation of sub-time units)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223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820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9880"/>
            <a:ext cx="10515600" cy="4905633"/>
          </a:xfrm>
        </p:spPr>
        <p:txBody>
          <a:bodyPr>
            <a:normAutofit/>
          </a:bodyPr>
          <a:lstStyle/>
          <a:p>
            <a:r>
              <a:rPr lang="en-US" dirty="0"/>
              <a:t>FFS on the following aspects:</a:t>
            </a:r>
          </a:p>
          <a:p>
            <a:pPr lvl="1"/>
            <a:r>
              <a:rPr lang="en-US" altLang="ko-KR" dirty="0"/>
              <a:t>Location of N OFDM symbols within a slot</a:t>
            </a:r>
          </a:p>
          <a:p>
            <a:pPr lvl="1"/>
            <a:r>
              <a:rPr lang="en-US" altLang="ko-KR" dirty="0" smtClean="0"/>
              <a:t>Replication </a:t>
            </a:r>
            <a:r>
              <a:rPr lang="en-US" altLang="ko-KR" dirty="0"/>
              <a:t>of RE pattern across the N OFDM symbols</a:t>
            </a:r>
          </a:p>
          <a:p>
            <a:pPr lvl="1"/>
            <a:r>
              <a:rPr lang="en-US" altLang="ko-KR" dirty="0"/>
              <a:t>Supported CDM values</a:t>
            </a:r>
          </a:p>
          <a:p>
            <a:pPr lvl="1"/>
            <a:r>
              <a:rPr lang="en-US" altLang="ko-KR" dirty="0"/>
              <a:t>Exact port number assignment to CSI-RS RE pattern, considering at least CDM of ports and relationship of port numbers to dual polarized antenna elements</a:t>
            </a:r>
          </a:p>
          <a:p>
            <a:pPr lvl="2"/>
            <a:r>
              <a:rPr lang="en-US" altLang="ko-KR" dirty="0"/>
              <a:t>Support for densities D &gt; 1 RE/port/PRB</a:t>
            </a:r>
          </a:p>
          <a:p>
            <a:pPr lvl="1"/>
            <a:r>
              <a:rPr lang="en-US" altLang="ko-KR" dirty="0"/>
              <a:t>Support for Alt1: RB-level comb pattern or Alt2: RE-level comb pattern</a:t>
            </a:r>
          </a:p>
          <a:p>
            <a:pPr lvl="2"/>
            <a:r>
              <a:rPr lang="en-US" altLang="ko-KR" dirty="0"/>
              <a:t>Supported density values D for each number of ports X</a:t>
            </a:r>
          </a:p>
          <a:p>
            <a:pPr lvl="2"/>
            <a:r>
              <a:rPr lang="en-US" altLang="ko-KR" dirty="0"/>
              <a:t>Note: The N REs of a </a:t>
            </a:r>
            <a:r>
              <a:rPr lang="en-US" dirty="0"/>
              <a:t>component CSI-RS RE pattern </a:t>
            </a:r>
            <a:r>
              <a:rPr lang="en-US" altLang="ko-KR" dirty="0"/>
              <a:t>can be non-adjacent in the frequency domain for Alt2</a:t>
            </a:r>
          </a:p>
          <a:p>
            <a:pPr lvl="1"/>
            <a:r>
              <a:rPr lang="en-US" dirty="0"/>
              <a:t>Mapping of other physical channels and/or reference signals within the same OFDM symbol(s) as </a:t>
            </a:r>
            <a:r>
              <a:rPr lang="en-US" dirty="0" smtClean="0"/>
              <a:t>CSI-RS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435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771</Words>
  <Application>Microsoft Office PowerPoint</Application>
  <PresentationFormat>사용자 지정</PresentationFormat>
  <Paragraphs>85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Theme</vt:lpstr>
      <vt:lpstr>WF on CSI-RS Design  Samsung, Ericsson, ZTE, ZTE Microelectronics, MediaTek, InterDigital, LG Electronic</vt:lpstr>
      <vt:lpstr>Background</vt:lpstr>
      <vt:lpstr>Background</vt:lpstr>
      <vt:lpstr>Background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Hoondong Noh</dc:creator>
  <cp:lastModifiedBy>Windows 사용자</cp:lastModifiedBy>
  <cp:revision>156</cp:revision>
  <dcterms:created xsi:type="dcterms:W3CDTF">2016-11-11T20:08:55Z</dcterms:created>
  <dcterms:modified xsi:type="dcterms:W3CDTF">2017-02-14T15:57:13Z</dcterms:modified>
</cp:coreProperties>
</file>