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1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2" d="100"/>
          <a:sy n="92" d="100"/>
        </p:scale>
        <p:origin x="12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</a:t>
            </a:r>
            <a:r>
              <a:rPr lang="en-US" altLang="ja-JP" dirty="0"/>
              <a:t>on Multiple RAR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ZTE, ZTE Microelectronics, </a:t>
            </a:r>
            <a:r>
              <a:rPr lang="en-US" altLang="ja-JP" dirty="0"/>
              <a:t>NTT </a:t>
            </a:r>
            <a:r>
              <a:rPr lang="en-US" altLang="ja-JP" dirty="0" smtClean="0"/>
              <a:t>DoCoMo</a:t>
            </a:r>
            <a:r>
              <a:rPr lang="en-US" altLang="ja-JP" smtClean="0"/>
              <a:t>, </a:t>
            </a:r>
            <a:r>
              <a:rPr kumimoji="1" lang="en-US" altLang="ja-JP" smtClean="0"/>
              <a:t>[</a:t>
            </a:r>
            <a:r>
              <a:rPr lang="en-US" altLang="ja-JP" smtClean="0"/>
              <a:t>Intel] 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R1-1703742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128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#NR </a:t>
            </a:r>
            <a:r>
              <a:rPr lang="en-US" altLang="ja-JP" sz="2400" dirty="0" err="1" smtClean="0"/>
              <a:t>Adhoc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Athens, Greece, 13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- 17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8.1.1.4.2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2870" y="53752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2870" y="1052736"/>
            <a:ext cx="8435280" cy="4525963"/>
          </a:xfrm>
        </p:spPr>
        <p:txBody>
          <a:bodyPr>
            <a:noAutofit/>
          </a:bodyPr>
          <a:lstStyle/>
          <a:p>
            <a:r>
              <a:rPr lang="en-US" sz="2400" dirty="0"/>
              <a:t>NR </a:t>
            </a:r>
            <a:r>
              <a:rPr lang="en-US" sz="2400" dirty="0" smtClean="0"/>
              <a:t>supports UE reception of multiple RARs</a:t>
            </a:r>
          </a:p>
          <a:p>
            <a:pPr lvl="1"/>
            <a:r>
              <a:rPr lang="en-US" sz="2000" dirty="0"/>
              <a:t>FFS: contention-free scenario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FFS</a:t>
            </a:r>
            <a:r>
              <a:rPr lang="en-US" sz="2400" dirty="0"/>
              <a:t>: </a:t>
            </a:r>
            <a:r>
              <a:rPr lang="en-US" sz="2400" dirty="0" smtClean="0"/>
              <a:t>whether UE sends 1 </a:t>
            </a:r>
            <a:r>
              <a:rPr lang="en-US" sz="2400" dirty="0"/>
              <a:t>or multiple </a:t>
            </a:r>
            <a:r>
              <a:rPr lang="en-US" sz="2400" dirty="0" smtClean="0"/>
              <a:t>Msg3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628800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To support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Multiple TRP cases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Multiple RACH </a:t>
            </a:r>
            <a:r>
              <a:rPr lang="en-US" sz="2800" dirty="0" err="1" smtClean="0"/>
              <a:t>Tx</a:t>
            </a:r>
            <a:r>
              <a:rPr lang="en-US" sz="2800" dirty="0" smtClean="0"/>
              <a:t> </a:t>
            </a:r>
            <a:r>
              <a:rPr lang="en-US" sz="2800" dirty="0"/>
              <a:t>o</a:t>
            </a:r>
            <a:r>
              <a:rPr lang="en-US" sz="2800" dirty="0" smtClean="0"/>
              <a:t>ccasions before RAR window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smtClean="0"/>
              <a:t>Other cases </a:t>
            </a:r>
            <a:endParaRPr lang="en-US" sz="28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681203"/>
              </p:ext>
            </p:extLst>
          </p:nvPr>
        </p:nvGraphicFramePr>
        <p:xfrm>
          <a:off x="6156176" y="4070234"/>
          <a:ext cx="2880320" cy="2011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Visio" r:id="rId3" imgW="3946102" imgH="2741850" progId="Visio.Drawing.11">
                  <p:embed/>
                </p:oleObj>
              </mc:Choice>
              <mc:Fallback>
                <p:oleObj name="Visio" r:id="rId3" imgW="3946102" imgH="274185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4070234"/>
                        <a:ext cx="2880320" cy="20113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Object 15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 t="-4936" r="-63" b="-3941"/>
          <a:stretch/>
        </p:blipFill>
        <p:spPr bwMode="auto">
          <a:xfrm>
            <a:off x="-108520" y="3933056"/>
            <a:ext cx="309634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ject 16"/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9" t="-3671" r="-1" b="-403"/>
          <a:stretch/>
        </p:blipFill>
        <p:spPr bwMode="auto">
          <a:xfrm>
            <a:off x="3688457" y="3444682"/>
            <a:ext cx="1983110" cy="321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86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10575</TotalTime>
  <Words>74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Visio</vt:lpstr>
      <vt:lpstr>WF on Multiple RAR</vt:lpstr>
      <vt:lpstr>Proposal</vt:lpstr>
      <vt:lpstr>Background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Sai Dhiraj Amuru</cp:lastModifiedBy>
  <cp:revision>685</cp:revision>
  <dcterms:created xsi:type="dcterms:W3CDTF">2014-09-26T23:14:47Z</dcterms:created>
  <dcterms:modified xsi:type="dcterms:W3CDTF">2017-02-14T14:02:47Z</dcterms:modified>
</cp:coreProperties>
</file>