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16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509F1-781A-4E4D-BEA3-6C93E24DA74B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8CA4A-FDC0-4C12-8493-AEED42E3A0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UL codebook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Samsung, Ericsson,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Intel, Nokia, </a:t>
            </a:r>
            <a:r>
              <a:rPr lang="en-US" altLang="zh-CN" dirty="0" smtClean="0"/>
              <a:t>LGE</a:t>
            </a:r>
            <a:endParaRPr lang="zh-CN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8.1.2.3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236296" y="260648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R1-1703738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70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NR supports UL codebook for an UE with N antenna ports, N is the number of TX antenna ports reported in UE capabilities: at least one of the followings is supported </a:t>
            </a:r>
            <a:endParaRPr lang="zh-CN" altLang="zh-CN" sz="3200" dirty="0" smtClean="0"/>
          </a:p>
          <a:p>
            <a:pPr lvl="1"/>
            <a:r>
              <a:rPr lang="en-US" altLang="zh-CN" dirty="0" smtClean="0"/>
              <a:t>Alt1: Network configures multiple codebooks corresponding to 2 to N TX codebooks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Alt2: Network configures a scalable codebook which supports 2 to N TX codebook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Alt3: Network configures a codebook corresponding to N TX codebook</a:t>
            </a:r>
          </a:p>
          <a:p>
            <a:pPr lvl="1">
              <a:buNone/>
            </a:pPr>
            <a:r>
              <a:rPr lang="en-US" altLang="zh-CN" dirty="0" smtClean="0"/>
              <a:t>Note: the codebooks corresponding to a given number of TX antenna ports can be fixed in specification or configurable </a:t>
            </a:r>
            <a:endParaRPr lang="zh-CN" altLang="zh-CN" dirty="0" smtClean="0"/>
          </a:p>
          <a:p>
            <a:r>
              <a:rPr lang="en-US" altLang="zh-CN" dirty="0" smtClean="0"/>
              <a:t>UL codebook structure: at least one of the following two is supported</a:t>
            </a:r>
            <a:endParaRPr lang="zh-CN" altLang="zh-CN" sz="1100" dirty="0" smtClean="0"/>
          </a:p>
          <a:p>
            <a:pPr lvl="1"/>
            <a:r>
              <a:rPr lang="en-US" altLang="zh-CN" dirty="0" smtClean="0"/>
              <a:t>Alt 0: single-stage codebook W</a:t>
            </a:r>
            <a:endParaRPr lang="zh-CN" altLang="zh-CN" sz="700" dirty="0" smtClean="0"/>
          </a:p>
          <a:p>
            <a:pPr lvl="1"/>
            <a:r>
              <a:rPr lang="en-US" altLang="zh-CN" dirty="0" smtClean="0"/>
              <a:t>Alt 1: dual-stage codebook W = W1W2 where W1 performs </a:t>
            </a:r>
            <a:r>
              <a:rPr lang="en-US" altLang="zh-CN" dirty="0" err="1" smtClean="0"/>
              <a:t>precoder</a:t>
            </a:r>
            <a:r>
              <a:rPr lang="en-US" altLang="zh-CN" dirty="0" smtClean="0"/>
              <a:t> grouping</a:t>
            </a:r>
            <a:endParaRPr lang="zh-CN" altLang="zh-CN" sz="7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Consider </a:t>
            </a:r>
            <a:r>
              <a:rPr lang="en-US" altLang="zh-CN" sz="3200" dirty="0" smtClean="0"/>
              <a:t>using LTE codebooks for UL codebook design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169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UL codebook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codebook</dc:title>
  <dc:creator>rakesh</dc:creator>
  <cp:lastModifiedBy>rakesh</cp:lastModifiedBy>
  <cp:revision>29</cp:revision>
  <dcterms:created xsi:type="dcterms:W3CDTF">2017-02-13T15:56:14Z</dcterms:created>
  <dcterms:modified xsi:type="dcterms:W3CDTF">2017-02-16T07:04:18Z</dcterms:modified>
</cp:coreProperties>
</file>