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spatial QCL assumption indication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8.1.2.2.1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R1-1703737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In RAN1 NR </a:t>
            </a:r>
            <a:r>
              <a:rPr lang="en-US" altLang="zh-CN" dirty="0" err="1" smtClean="0"/>
              <a:t>Adhoc</a:t>
            </a:r>
            <a:r>
              <a:rPr lang="en-US" altLang="zh-CN" dirty="0" smtClean="0"/>
              <a:t> meeting, the following were agreed on beam indication</a:t>
            </a:r>
          </a:p>
          <a:p>
            <a:pPr marL="0" indent="457200">
              <a:spcAft>
                <a:spcPts val="0"/>
              </a:spcAft>
            </a:pPr>
            <a:r>
              <a:rPr lang="en-US" sz="25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en-US" sz="2500" dirty="0" smtClean="0">
              <a:latin typeface="Times"/>
              <a:ea typeface="Batang"/>
              <a:cs typeface="Times New Roman"/>
            </a:endParaRPr>
          </a:p>
          <a:p>
            <a:pPr lvl="1"/>
            <a:r>
              <a:rPr lang="en-US" dirty="0" smtClean="0"/>
              <a:t>For reception of DL control channel, support indication of spatial QCL assumption between an DL RS antenna port(s), and DL RS antenna port(s) for demodulation of DL control channel </a:t>
            </a:r>
            <a:endParaRPr lang="zh-CN" altLang="en-US" dirty="0" smtClean="0"/>
          </a:p>
          <a:p>
            <a:pPr lvl="2"/>
            <a:r>
              <a:rPr lang="en-US" dirty="0" smtClean="0"/>
              <a:t>FFS: signaling method </a:t>
            </a:r>
            <a:endParaRPr lang="zh-CN" altLang="en-US" dirty="0" smtClean="0"/>
          </a:p>
          <a:p>
            <a:pPr lvl="2"/>
            <a:r>
              <a:rPr lang="en-US" dirty="0" smtClean="0"/>
              <a:t>Note: Indication may not be needed for some cases:</a:t>
            </a:r>
            <a:endParaRPr lang="zh-CN" altLang="en-US" dirty="0" smtClean="0"/>
          </a:p>
          <a:p>
            <a:pPr lvl="1"/>
            <a:r>
              <a:rPr lang="en-US" dirty="0" smtClean="0"/>
              <a:t>For reception of DL data channel, support indication of spatial QCL assumption between DL RS antenna port(s) and DMRS antenna port(s) of DL data channel </a:t>
            </a:r>
            <a:endParaRPr lang="zh-CN" altLang="en-US" dirty="0" smtClean="0"/>
          </a:p>
          <a:p>
            <a:pPr lvl="2"/>
            <a:r>
              <a:rPr lang="en-US" dirty="0" smtClean="0"/>
              <a:t>FFS: which DL RS(s) to use for this purpose</a:t>
            </a:r>
            <a:endParaRPr lang="zh-CN" altLang="en-US" dirty="0" smtClean="0"/>
          </a:p>
          <a:p>
            <a:pPr lvl="2"/>
            <a:r>
              <a:rPr lang="en-US" dirty="0" smtClean="0"/>
              <a:t>Different set of DMRS antenna port(s) for the DL data channel can be indicated as QCL with different set of RS antenna port(s)</a:t>
            </a:r>
            <a:endParaRPr lang="zh-CN" altLang="en-US" dirty="0" smtClean="0"/>
          </a:p>
          <a:p>
            <a:pPr lvl="2"/>
            <a:r>
              <a:rPr lang="en-US" dirty="0" smtClean="0"/>
              <a:t>Option 1: Information indicating the RS antenna port(s) is indicated via DCI</a:t>
            </a:r>
            <a:endParaRPr lang="zh-CN" altLang="en-US" dirty="0" smtClean="0"/>
          </a:p>
          <a:p>
            <a:pPr lvl="3"/>
            <a:r>
              <a:rPr lang="en-US" dirty="0" smtClean="0"/>
              <a:t>FFS: whether the information indicating the RS antenna port(s) will be assumed only for the scheduled “PDSCH” or until the next indication</a:t>
            </a:r>
            <a:endParaRPr lang="zh-CN" altLang="en-US" dirty="0" smtClean="0"/>
          </a:p>
          <a:p>
            <a:pPr lvl="2"/>
            <a:r>
              <a:rPr lang="en-US" dirty="0" smtClean="0"/>
              <a:t>Option 2: Information indicating the RS antenna port(s) is indicated via MAC-CE, and will be assumed until the next indication</a:t>
            </a:r>
            <a:endParaRPr lang="zh-CN" altLang="en-US" dirty="0" smtClean="0"/>
          </a:p>
          <a:p>
            <a:pPr lvl="2"/>
            <a:r>
              <a:rPr lang="en-US" dirty="0" smtClean="0"/>
              <a:t>Option 3: Information indicating the RS antenna port(s) is indicated via a combination of MAC CE and DCI</a:t>
            </a:r>
            <a:endParaRPr lang="zh-CN" altLang="en-US" dirty="0" smtClean="0"/>
          </a:p>
          <a:p>
            <a:pPr lvl="2"/>
            <a:r>
              <a:rPr lang="en-US" dirty="0" smtClean="0"/>
              <a:t>At least one option is supported</a:t>
            </a:r>
            <a:endParaRPr lang="zh-CN" altLang="en-US" dirty="0" smtClean="0"/>
          </a:p>
          <a:p>
            <a:pPr lvl="3"/>
            <a:r>
              <a:rPr lang="en-US" dirty="0" smtClean="0"/>
              <a:t>FFS: whether to support either or both options</a:t>
            </a:r>
            <a:endParaRPr lang="zh-CN" altLang="en-US" dirty="0" smtClean="0"/>
          </a:p>
          <a:p>
            <a:pPr lvl="2"/>
            <a:r>
              <a:rPr lang="en-US" dirty="0" smtClean="0"/>
              <a:t>FFS: whether the information indicating the RS antenna port(s) for DMRS ports for DL control channel also applies to DMRS ports for DL data channel</a:t>
            </a:r>
            <a:endParaRPr lang="zh-CN" altLang="en-US" dirty="0" smtClean="0"/>
          </a:p>
          <a:p>
            <a:pPr lvl="2"/>
            <a:r>
              <a:rPr lang="en-US" dirty="0" smtClean="0"/>
              <a:t>Note: Indication may not be needed for some cases: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L</a:t>
            </a:r>
            <a:r>
              <a:rPr lang="en-US" dirty="0" smtClean="0"/>
              <a:t> out of </a:t>
            </a:r>
            <a:r>
              <a:rPr lang="en-US" i="1" dirty="0" smtClean="0"/>
              <a:t>K</a:t>
            </a:r>
            <a:r>
              <a:rPr lang="en-US" dirty="0" smtClean="0"/>
              <a:t> set of DL RS antenna port(s) are indicated in DCI for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UE to derive spatial QCL assumption of NR-PDSCH</a:t>
            </a:r>
          </a:p>
          <a:p>
            <a:pPr lvl="1"/>
            <a:r>
              <a:rPr lang="en-US" dirty="0" smtClean="0"/>
              <a:t>FFS the value </a:t>
            </a:r>
            <a:r>
              <a:rPr lang="en-US" i="1" dirty="0" smtClean="0"/>
              <a:t>L</a:t>
            </a:r>
            <a:r>
              <a:rPr lang="en-US" dirty="0" smtClean="0"/>
              <a:t>, e.g., </a:t>
            </a:r>
            <a:r>
              <a:rPr lang="en-US" i="1" dirty="0" smtClean="0"/>
              <a:t>L</a:t>
            </a:r>
            <a:r>
              <a:rPr lang="en-US" dirty="0" smtClean="0"/>
              <a:t> = 1, or 2, or configurable.</a:t>
            </a:r>
          </a:p>
          <a:p>
            <a:pPr lvl="1"/>
            <a:r>
              <a:rPr lang="en-US" dirty="0" smtClean="0"/>
              <a:t>FFS spatial QCL assumption is valid for scheduled PDSCH or until next indication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sz="3200" dirty="0" smtClean="0"/>
              <a:t>FFS: How the </a:t>
            </a:r>
            <a:r>
              <a:rPr lang="en-GB" sz="3200" i="1" dirty="0" smtClean="0"/>
              <a:t>K</a:t>
            </a:r>
            <a:r>
              <a:rPr lang="en-GB" sz="3200" dirty="0" smtClean="0"/>
              <a:t> set of RS antenna port(s) is configured</a:t>
            </a:r>
            <a:endParaRPr lang="zh-CN" altLang="en-US" sz="32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359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spatial QCL assumption indication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spatial QCL assumption indication</dc:title>
  <dc:creator>Gao Qiubin</dc:creator>
  <cp:lastModifiedBy>rakesh</cp:lastModifiedBy>
  <cp:revision>17</cp:revision>
  <dcterms:created xsi:type="dcterms:W3CDTF">2017-02-13T12:57:08Z</dcterms:created>
  <dcterms:modified xsi:type="dcterms:W3CDTF">2017-02-15T07:05:11Z</dcterms:modified>
</cp:coreProperties>
</file>