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4320" y="1122363"/>
            <a:ext cx="11456125" cy="2387600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WF on QCL</a:t>
            </a:r>
            <a:br>
              <a:rPr lang="en-US" altLang="zh-CN" sz="4800" dirty="0" smtClean="0"/>
            </a:b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CATT, </a:t>
            </a: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DoCoMo</a:t>
            </a:r>
            <a:r>
              <a:rPr lang="en-US" altLang="zh-CN" sz="3600" smtClean="0">
                <a:solidFill>
                  <a:schemeClr val="bg1">
                    <a:lumMod val="50000"/>
                  </a:schemeClr>
                </a:solidFill>
              </a:rPr>
              <a:t>, Mitsubishi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…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/>
              <a:t>: </a:t>
            </a:r>
            <a:r>
              <a:rPr kumimoji="1" lang="en-US" altLang="ja-JP" smtClean="0"/>
              <a:t>8.1.2.4.5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36335" y="214442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R1-1703736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4736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 in RAN1#86bis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altLang="zh-CN" dirty="0" smtClean="0"/>
              <a:t>QCL framework in NR is extended with new spatial QCL parameter(s) to support UE side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/receiving procedure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details (e.g., receive angle of arrival, transmit angle of departure, spatial correlation of receiver antennas, Rx/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, etc.)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For DM-RS antenna ports, NR supports: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All ports are QCL-</a:t>
            </a:r>
            <a:r>
              <a:rPr lang="en-US" altLang="zh-CN" dirty="0" err="1" smtClean="0"/>
              <a:t>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 all ports are QCL-</a:t>
            </a:r>
            <a:r>
              <a:rPr lang="en-US" altLang="zh-CN" dirty="0" err="1" smtClean="0"/>
              <a:t>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on details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FFS, e.g.:</a:t>
            </a:r>
            <a:endParaRPr lang="zh-CN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QCL between antenna ports transmitted on different CCs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QCL between CSI-RS antenna ports within one CSI-RS resource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All ports are QCL-</a:t>
            </a:r>
            <a:r>
              <a:rPr lang="en-US" altLang="zh-CN" dirty="0" err="1" smtClean="0"/>
              <a:t>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 all ports are QCL-</a:t>
            </a:r>
            <a:r>
              <a:rPr lang="en-US" altLang="zh-CN" dirty="0" err="1" smtClean="0"/>
              <a:t>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QCL between CSI-RS antenna ports within two or more CSI-RS resources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All ports are QCL-</a:t>
            </a:r>
            <a:r>
              <a:rPr lang="en-US" altLang="zh-CN" dirty="0" err="1" smtClean="0"/>
              <a:t>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 all ports are QCL-</a:t>
            </a:r>
            <a:r>
              <a:rPr lang="en-US" altLang="zh-CN" dirty="0" err="1" smtClean="0"/>
              <a:t>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QCL of a DM-RS antenna port with other RS types</a:t>
            </a:r>
            <a:endParaRPr lang="zh-CN" altLang="zh-CN" dirty="0" smtClean="0"/>
          </a:p>
          <a:p>
            <a:r>
              <a:rPr lang="en-US" altLang="zh-CN" dirty="0" smtClean="0"/>
              <a:t>QCL considering channel reciprocity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407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By default, </a:t>
            </a:r>
            <a:r>
              <a:rPr lang="en-US" altLang="zh-CN" dirty="0"/>
              <a:t>antenna ports transmitted on different CCs can’t be assumed to be QCL-ed</a:t>
            </a:r>
            <a:r>
              <a:rPr lang="en-US" altLang="zh-CN" dirty="0" smtClean="0"/>
              <a:t>. 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3759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177</Words>
  <Application>Microsoft Office PowerPoint</Application>
  <PresentationFormat>宽屏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Calibri Light</vt:lpstr>
      <vt:lpstr>Office 主题</vt:lpstr>
      <vt:lpstr>WF on QCL </vt:lpstr>
      <vt:lpstr>Agreement in RAN1#86bis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time-domain bundling of DMRS</dc:title>
  <dc:creator>suxin</dc:creator>
  <cp:lastModifiedBy>suxin</cp:lastModifiedBy>
  <cp:revision>18</cp:revision>
  <dcterms:created xsi:type="dcterms:W3CDTF">2015-05-05T08:02:14Z</dcterms:created>
  <dcterms:modified xsi:type="dcterms:W3CDTF">2017-02-15T18:22:49Z</dcterms:modified>
</cp:coreProperties>
</file>