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6" r:id="rId2"/>
    <p:sldId id="292" r:id="rId3"/>
    <p:sldId id="295" r:id="rId4"/>
    <p:sldId id="29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80" autoAdjust="0"/>
    <p:restoredTop sz="94660"/>
  </p:normalViewPr>
  <p:slideViewPr>
    <p:cSldViewPr>
      <p:cViewPr>
        <p:scale>
          <a:sx n="75" d="100"/>
          <a:sy n="75" d="100"/>
        </p:scale>
        <p:origin x="1757" y="18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11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578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09800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dirty="0"/>
              <a:t>WF on </a:t>
            </a:r>
            <a:r>
              <a:rPr lang="en-US" altLang="ko-KR" dirty="0" smtClean="0"/>
              <a:t>SRS transmission for UL beam management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Autofit/>
          </a:bodyPr>
          <a:lstStyle/>
          <a:p>
            <a:r>
              <a:rPr lang="en-US" altLang="ja-JP" sz="2000" dirty="0" smtClean="0">
                <a:solidFill>
                  <a:schemeClr val="tx1"/>
                </a:solidFill>
              </a:rPr>
              <a:t>LG </a:t>
            </a:r>
            <a:r>
              <a:rPr lang="en-US" altLang="ja-JP" sz="2000" dirty="0" smtClean="0">
                <a:solidFill>
                  <a:schemeClr val="tx1"/>
                </a:solidFill>
              </a:rPr>
              <a:t>Electronics, CATT</a:t>
            </a:r>
            <a:endParaRPr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R1-1703729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44414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US" dirty="0" smtClean="0">
                <a:latin typeface="+mj-lt"/>
              </a:rPr>
              <a:t>meeting #88</a:t>
            </a: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Athens, Greece, Feb. 13 – 17, 2017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</a:t>
            </a:r>
            <a:r>
              <a:rPr lang="en-US" dirty="0" smtClean="0">
                <a:latin typeface="+mj-lt"/>
              </a:rPr>
              <a:t>2.2.3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altLang="ko-KR" sz="1600" dirty="0" smtClean="0"/>
              <a:t>Agreements in RAN1 </a:t>
            </a:r>
            <a:r>
              <a:rPr lang="en-US" altLang="ko-KR" sz="1600" dirty="0" smtClean="0"/>
              <a:t>#87</a:t>
            </a:r>
            <a:endParaRPr lang="en-US" altLang="ko-KR" sz="1600" dirty="0" smtClean="0"/>
          </a:p>
          <a:p>
            <a:pPr lvl="1"/>
            <a:r>
              <a:rPr lang="en-GB" altLang="ko-KR" sz="1600" dirty="0"/>
              <a:t>An NR-SRS resource comprises of a set of resource elements (RE) within a time duration/frequency span and N antenna ports (N ≥ 1)</a:t>
            </a:r>
            <a:endParaRPr lang="ko-KR" altLang="ko-KR" sz="1600"/>
          </a:p>
          <a:p>
            <a:pPr lvl="2"/>
            <a:r>
              <a:rPr lang="en-US" altLang="ko-KR" sz="1600" dirty="0"/>
              <a:t>FFS on the time duration/frequency span</a:t>
            </a:r>
            <a:endParaRPr lang="ko-KR" altLang="ko-KR" sz="1600"/>
          </a:p>
          <a:p>
            <a:pPr lvl="1"/>
            <a:r>
              <a:rPr lang="en-GB" altLang="ko-KR" sz="1600" dirty="0"/>
              <a:t>A UE can be configured with K ≥ 1 NR-SRS resources</a:t>
            </a:r>
            <a:endParaRPr lang="ko-KR" altLang="ko-KR" sz="1600"/>
          </a:p>
          <a:p>
            <a:pPr lvl="2"/>
            <a:r>
              <a:rPr lang="en-US" altLang="ko-KR" sz="1600" dirty="0"/>
              <a:t>Consider the maximum value of K to be a UE capability to avoid mandatory support for large values of K </a:t>
            </a:r>
            <a:endParaRPr lang="en-US" altLang="ko-KR" sz="1600" dirty="0" smtClean="0"/>
          </a:p>
          <a:p>
            <a:pPr lvl="0"/>
            <a:r>
              <a:rPr lang="en-US" altLang="ko-KR" sz="1600" dirty="0"/>
              <a:t>Agreements in RAN1 Ad-Hoc meeting</a:t>
            </a:r>
          </a:p>
          <a:p>
            <a:pPr lvl="1"/>
            <a:r>
              <a:rPr lang="en-US" altLang="ko-KR" sz="1600" dirty="0"/>
              <a:t>For NR UL, support transmissions of SRS </a:t>
            </a:r>
            <a:r>
              <a:rPr lang="en-US" altLang="ko-KR" sz="1600" dirty="0" err="1"/>
              <a:t>precoded</a:t>
            </a:r>
            <a:r>
              <a:rPr lang="en-US" altLang="ko-KR" sz="1600" dirty="0"/>
              <a:t> with same and different UE </a:t>
            </a:r>
            <a:r>
              <a:rPr lang="en-US" altLang="ko-KR" sz="1600" dirty="0" err="1"/>
              <a:t>Tx</a:t>
            </a:r>
            <a:r>
              <a:rPr lang="en-US" altLang="ko-KR" sz="1600" dirty="0"/>
              <a:t> beams within a time duration</a:t>
            </a:r>
            <a:endParaRPr lang="ko-KR" altLang="ko-KR" sz="1600"/>
          </a:p>
          <a:p>
            <a:pPr lvl="2"/>
            <a:r>
              <a:rPr lang="en-US" altLang="ko-KR" sz="1600" dirty="0"/>
              <a:t>Detailed FFS, including the resulting overhead, time duration (e.g., one slot), and configuration, e.g., in the following:</a:t>
            </a:r>
            <a:endParaRPr lang="ko-KR" altLang="ko-KR" sz="1600"/>
          </a:p>
          <a:p>
            <a:pPr lvl="3"/>
            <a:r>
              <a:rPr lang="en-US" altLang="ko-KR" sz="1600" dirty="0"/>
              <a:t>Different UE </a:t>
            </a:r>
            <a:r>
              <a:rPr lang="en-US" altLang="ko-KR" sz="1600" dirty="0" err="1"/>
              <a:t>Tx</a:t>
            </a:r>
            <a:r>
              <a:rPr lang="en-US" altLang="ko-KR" sz="1600" dirty="0"/>
              <a:t> beam: FFS per SRS resource and/or per SRS port</a:t>
            </a:r>
            <a:endParaRPr lang="ko-KR" altLang="ko-KR" sz="1600"/>
          </a:p>
          <a:p>
            <a:pPr lvl="3"/>
            <a:r>
              <a:rPr lang="en-US" altLang="ko-KR" sz="1600" dirty="0"/>
              <a:t>Same UE </a:t>
            </a:r>
            <a:r>
              <a:rPr lang="en-US" altLang="ko-KR" sz="1600" dirty="0" err="1"/>
              <a:t>Tx</a:t>
            </a:r>
            <a:r>
              <a:rPr lang="en-US" altLang="ko-KR" sz="1600" dirty="0"/>
              <a:t> beam across ports: for a given SRS resource and/or a set of SRS resources</a:t>
            </a:r>
            <a:endParaRPr lang="ko-KR" altLang="ko-KR" sz="1600"/>
          </a:p>
          <a:p>
            <a:pPr lvl="3"/>
            <a:r>
              <a:rPr lang="en-US" altLang="ko-KR" sz="1600" dirty="0"/>
              <a:t>FFS: The SRS resources can be mapped in TDM/FDM/CDM manner.</a:t>
            </a:r>
            <a:endParaRPr lang="ko-KR" altLang="ko-KR" sz="1600"/>
          </a:p>
          <a:p>
            <a:pPr lvl="3"/>
            <a:r>
              <a:rPr lang="en-US" altLang="ko-KR" sz="1600" dirty="0"/>
              <a:t>FFS: overhead reduction schemes such as IFDMA or larger subcarrier spacing</a:t>
            </a:r>
            <a:endParaRPr lang="ko-KR" altLang="ko-KR" sz="1600"/>
          </a:p>
          <a:p>
            <a:pPr lvl="3"/>
            <a:r>
              <a:rPr lang="en-US" altLang="ko-KR" sz="1600" dirty="0"/>
              <a:t>FFS </a:t>
            </a:r>
            <a:r>
              <a:rPr lang="en-US" altLang="ko-KR" sz="1600" dirty="0" err="1"/>
              <a:t>gNB</a:t>
            </a:r>
            <a:r>
              <a:rPr lang="en-US" altLang="ko-KR" sz="1600" dirty="0"/>
              <a:t> can indicate selected SRS port/resource for UE after receiving the SRS.</a:t>
            </a:r>
            <a:endParaRPr lang="ko-KR" altLang="ko-KR" sz="1600"/>
          </a:p>
          <a:p>
            <a:endParaRPr lang="en-US" altLang="ko-KR" sz="1600" dirty="0" smtClean="0"/>
          </a:p>
          <a:p>
            <a:pPr lvl="2"/>
            <a:endParaRPr lang="ko-KR" altLang="ko-KR" sz="1600" dirty="0"/>
          </a:p>
        </p:txBody>
      </p:sp>
    </p:spTree>
    <p:extLst>
      <p:ext uri="{BB962C8B-B14F-4D97-AF65-F5344CB8AC3E}">
        <p14:creationId xmlns:p14="http://schemas.microsoft.com/office/powerpoint/2010/main" val="165579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latinLnBrk="1"/>
            <a:r>
              <a:rPr lang="en-US" altLang="ko-KR" dirty="0" smtClean="0"/>
              <a:t>NR supports</a:t>
            </a:r>
            <a:r>
              <a:rPr lang="en-US" altLang="ko-KR" dirty="0" smtClean="0"/>
              <a:t> </a:t>
            </a:r>
            <a:r>
              <a:rPr lang="en-US" altLang="ko-KR" dirty="0" smtClean="0"/>
              <a:t>multiplexing of </a:t>
            </a:r>
            <a:r>
              <a:rPr lang="en-US" altLang="ko-KR" dirty="0"/>
              <a:t>SRS </a:t>
            </a:r>
            <a:r>
              <a:rPr lang="en-US" altLang="ko-KR" dirty="0" smtClean="0"/>
              <a:t>resources </a:t>
            </a:r>
            <a:r>
              <a:rPr lang="en-US" altLang="ko-KR" dirty="0" smtClean="0"/>
              <a:t>by TDM</a:t>
            </a:r>
            <a:r>
              <a:rPr lang="en-US" altLang="ko-KR" dirty="0"/>
              <a:t>, FDM, or both </a:t>
            </a:r>
            <a:r>
              <a:rPr lang="en-US" altLang="ko-KR" dirty="0" smtClean="0"/>
              <a:t>manners</a:t>
            </a:r>
            <a:r>
              <a:rPr lang="en-US" altLang="ko-KR" dirty="0" smtClean="0"/>
              <a:t>, where</a:t>
            </a:r>
            <a:r>
              <a:rPr lang="en-US" altLang="ko-KR" dirty="0" smtClean="0"/>
              <a:t> </a:t>
            </a:r>
          </a:p>
          <a:p>
            <a:pPr lvl="1" latinLnBrk="1"/>
            <a:r>
              <a:rPr lang="en-US" altLang="ko-KR" dirty="0" smtClean="0"/>
              <a:t>The </a:t>
            </a:r>
            <a:r>
              <a:rPr lang="en-US" altLang="ko-KR" dirty="0" smtClean="0"/>
              <a:t>multiplexing method </a:t>
            </a:r>
            <a:r>
              <a:rPr lang="en-US" altLang="ko-KR" dirty="0" smtClean="0"/>
              <a:t>is determined based on related </a:t>
            </a:r>
            <a:r>
              <a:rPr lang="en-US" altLang="ko-KR" dirty="0"/>
              <a:t>UE </a:t>
            </a:r>
            <a:r>
              <a:rPr lang="en-US" altLang="ko-KR" dirty="0" smtClean="0"/>
              <a:t>capability </a:t>
            </a:r>
            <a:r>
              <a:rPr lang="en-US" altLang="ko-KR" dirty="0" smtClean="0"/>
              <a:t>reporting </a:t>
            </a:r>
            <a:r>
              <a:rPr lang="en-US" altLang="ko-KR" dirty="0" smtClean="0"/>
              <a:t>with </a:t>
            </a:r>
            <a:r>
              <a:rPr lang="en-US" altLang="ko-KR" dirty="0" smtClean="0"/>
              <a:t>details FFS.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96957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Ex)</a:t>
            </a:r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269331"/>
            <a:ext cx="6004145" cy="318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2582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19686</TotalTime>
  <Words>259</Words>
  <Application>Microsoft Office PowerPoint</Application>
  <PresentationFormat>화면 슬라이드 쇼(4:3)</PresentationFormat>
  <Paragraphs>26</Paragraphs>
  <Slides>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SRS transmission for UL beam management</vt:lpstr>
      <vt:lpstr>Background</vt:lpstr>
      <vt:lpstr>Proposal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안민기/선임연구원/차세대표준(연)ACS팀(minki.ahn@lge.com)</cp:lastModifiedBy>
  <cp:revision>398</cp:revision>
  <dcterms:created xsi:type="dcterms:W3CDTF">2016-03-24T01:14:08Z</dcterms:created>
  <dcterms:modified xsi:type="dcterms:W3CDTF">2017-02-15T14:32:27Z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