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85" r:id="rId4"/>
    <p:sldId id="28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155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</a:t>
            </a:r>
            <a:r>
              <a:rPr lang="en-GB" dirty="0"/>
              <a:t>n Short Block Control Coding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Nokia, ASB, 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R1-1703726</a:t>
            </a:r>
            <a:endParaRPr kumimoji="0" lang="ja-JP" altLang="en-US" sz="20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833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- 17th February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8.1.4.2.2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Rectangle 4"/>
          <p:cNvSpPr/>
          <p:nvPr/>
        </p:nvSpPr>
        <p:spPr>
          <a:xfrm>
            <a:off x="457200" y="1676400"/>
            <a:ext cx="8382000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Times New Roman" panose="02020603050405020304" pitchFamily="18" charset="0"/>
                <a:ea typeface="MS Mincho" panose="02020609040205080304" pitchFamily="49" charset="-128"/>
              </a:rPr>
              <a:t>In Ran1 #87, following agreement was made on eMBB coding schemes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2514600"/>
            <a:ext cx="8382000" cy="377239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647700" y="2585385"/>
            <a:ext cx="8001000" cy="3648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indent="-914400">
              <a:lnSpc>
                <a:spcPct val="107000"/>
              </a:lnSpc>
              <a:spcAft>
                <a:spcPts val="0"/>
              </a:spcAft>
            </a:pPr>
            <a:r>
              <a:rPr lang="en-GB" b="1" u="sng" dirty="0">
                <a:highlight>
                  <a:srgbClr val="00FF00"/>
                </a:highlight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Agreement: </a:t>
            </a:r>
            <a:endParaRPr lang="en-GB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UL eMBB data channels:</a:t>
            </a:r>
          </a:p>
          <a:p>
            <a:pPr marL="742950" lvl="1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Adopt flexible LDPC as the single channel coding scheme for small block sizes</a:t>
            </a:r>
            <a:endParaRPr lang="en-GB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DL eMBB data channels:</a:t>
            </a:r>
          </a:p>
          <a:p>
            <a:pPr marL="742950" lvl="1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Adopt flexible LDPC as the single channel coding scheme for all block sizes</a:t>
            </a:r>
            <a:endParaRPr lang="en-GB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UL control information for eMBB</a:t>
            </a:r>
          </a:p>
          <a:p>
            <a:pPr marL="742950" lvl="1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Adopt Polar Coding (</a:t>
            </a:r>
            <a:r>
              <a:rPr lang="en-GB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except FFS for very small block lengths where repetition/block coding may be preferred</a:t>
            </a:r>
            <a:r>
              <a:rPr lang="en-GB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)</a:t>
            </a:r>
            <a:endParaRPr lang="en-GB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GB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DL control information for eMBB</a:t>
            </a:r>
          </a:p>
          <a:p>
            <a:pPr marL="742950" lvl="1" indent="-285750">
              <a:lnSpc>
                <a:spcPct val="107000"/>
              </a:lnSpc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Adopt Polar Coding (</a:t>
            </a:r>
            <a:r>
              <a:rPr lang="en-GB" b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except FFS for very small block lengths where repetition/block coding may be preferred</a:t>
            </a:r>
            <a:r>
              <a:rPr lang="en-GB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)</a:t>
            </a:r>
            <a:endParaRPr lang="en-GB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8118" y="99774"/>
            <a:ext cx="8229600" cy="1143000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1114" y="3358115"/>
            <a:ext cx="4032250" cy="3151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86" y="3421063"/>
            <a:ext cx="3862388" cy="290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219200" y="6324600"/>
            <a:ext cx="7162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Reed-Muller BLER and FAR with SNR for 6 and 8 bits.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R1-1703107</a:t>
            </a:r>
            <a:r>
              <a:rPr lang="en-GB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8086" y="1217872"/>
            <a:ext cx="8229600" cy="2165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 bit on control information: Repetition can be used to get a good performance over any other option. </a:t>
            </a:r>
            <a:endParaRPr lang="en-GB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 bits of control information: Simplex code can be used to get a good performance.  </a:t>
            </a:r>
            <a:endParaRPr lang="en-GB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 – 22 bits of control information: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Reed Muller decoding with FHT or OSD provides inbuilt error detection that is useful at very small block regions avoid CRC requirements.  </a:t>
            </a:r>
            <a:endParaRPr lang="en-GB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06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4" name="Rectangle 3"/>
          <p:cNvSpPr/>
          <p:nvPr/>
        </p:nvSpPr>
        <p:spPr>
          <a:xfrm>
            <a:off x="628650" y="1524001"/>
            <a:ext cx="805815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Coding schemes for very small block lengths of UL control information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Adopt repetition coding for 1 bit of control information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Adopt simplex coding for 2 bits of control information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Adopt Reed-Muller code (LTE) for 3 – 11 bits of control information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Adopt concatenated Reed-Muller code (LTE) for 12 – 22 bits of control information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endParaRPr 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Coding schemes for very small block lengths of DL control information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GB" sz="24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When blind decoding is not required, adopt similar coding schemes as in UL control</a:t>
            </a:r>
            <a:endParaRPr lang="en-GB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8356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3986</TotalTime>
  <Words>295</Words>
  <Application>Microsoft Office PowerPoint</Application>
  <PresentationFormat>On-screen Show (4:3)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Arial Unicode MS</vt:lpstr>
      <vt:lpstr>Malgun Gothic</vt:lpstr>
      <vt:lpstr>MS Mincho</vt:lpstr>
      <vt:lpstr>Arial</vt:lpstr>
      <vt:lpstr>Calibri</vt:lpstr>
      <vt:lpstr>Courier New</vt:lpstr>
      <vt:lpstr>Symbol</vt:lpstr>
      <vt:lpstr>Times New Roman</vt:lpstr>
      <vt:lpstr>Wingdings</vt:lpstr>
      <vt:lpstr>Office Theme</vt:lpstr>
      <vt:lpstr>WF on Short Block Control Coding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Jayasinghe, Keeth (Nokia - FI/Espoo)</cp:lastModifiedBy>
  <cp:revision>255</cp:revision>
  <dcterms:created xsi:type="dcterms:W3CDTF">2006-08-16T00:00:00Z</dcterms:created>
  <dcterms:modified xsi:type="dcterms:W3CDTF">2017-02-14T13:18:59Z</dcterms:modified>
</cp:coreProperties>
</file>