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remaining </a:t>
            </a:r>
            <a:r>
              <a:rPr lang="en-US" smtClean="0"/>
              <a:t>details of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Ericsson, LGE,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R1-1703708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13 - 17,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Until RAN1#87, search space design, collision handling and scheduling of SC-MCCH and SC-MTCH has been agreed.</a:t>
            </a: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The value of scheduling delay of SC-MCCH, DL gap and valid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configuration has not been agreed.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downlink transmission gap configuration applies to NPDSCH carrying SC-MCCH and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SC-MTCH;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scheduling delay from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DL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earliest start of NPDSCH for SC-MCCH is fixed to 0, where the NPDCCH for SC-MCCH ends 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UEs who are interested in receiving SC-MCCH or SC-MTCH, the valid DL 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 should be provided by higher layer for the NB-</a:t>
            </a:r>
            <a:r>
              <a:rPr lang="en-US" altLang="zh-CN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carrier where the SC-MCCH or SC-MTCH is transmitted</a:t>
            </a:r>
            <a:endParaRPr lang="zh-CN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153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WF on remaining details of NB-IoT SC-PTM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83</cp:revision>
  <dcterms:created xsi:type="dcterms:W3CDTF">2016-03-23T22:01:47Z</dcterms:created>
  <dcterms:modified xsi:type="dcterms:W3CDTF">2017-02-14T12:46:22Z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(3)1IhsvzSxv5ca14tHZm3b+Xx+3vi88YGmGsDpcvj0QIwrePsOldzEi0N52spqwdV4O+TLqVHP
556WAUHidXb44zRsT1uUB6T/imeCSfcS4nAIBfHLHPi8dDwLfeZ++Y6ZsKKPbC+kld6kHQgD
nHw1lAVs56JKGuHJ5MLgQU7o1QWk/3e3RvMGv1P4MxYDGTPreGGEWxkEaZ3T6OFVi6wqws11
mLCs7BgnHtNxUwgGed</vt:lpwstr>
  </property>
  <property fmtid="{D5CDD505-2E9C-101B-9397-08002B2CF9AE}" pid="3" name="_2015_ms_pID_7253431">
    <vt:lpwstr>wK5oEchoH5yJa+qdkPpuXhyfPEalLQzlQ3ZMANIK6IVLrxIfP6JKdz
N6LQhLyLT4i2BnlGmXGciUpdx3dYg64+/zTcq7Zt0QNjmRU/0ooj78LRjqTAn2g8B49N55Q5
F2fSACsjEcLYYM8foqryig4OFj579IVqdRfJWrlfdtjg1JgGtay0XNjCuM6kK5pedz3ULWQq
VpOcjWNY/50Tm5F1h1fPqggz4IJSFSUFBM6B</vt:lpwstr>
  </property>
  <property fmtid="{D5CDD505-2E9C-101B-9397-08002B2CF9AE}" pid="4" name="_2015_ms_pID_7253432">
    <vt:lpwstr>LOu2DeAsBSfu5xROGoSa7klutyJAgRXvnFc8
/68BIjsP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1487076375</vt:lpwstr>
  </property>
</Properties>
</file>