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8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61" d="100"/>
          <a:sy n="61" d="100"/>
        </p:scale>
        <p:origin x="66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Wideband Operating Options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64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Qualcomm, 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smtClean="0">
                <a:latin typeface="Arial" charset="0"/>
              </a:rPr>
              <a:t>R1-1703706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#88</a:t>
            </a: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February 13-17, 2017 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.1.8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496944" cy="5688632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RAN4 has been discussing the cases shown in the Figures below</a:t>
            </a:r>
          </a:p>
          <a:p>
            <a:endParaRPr lang="en-US" altLang="zh-CN" sz="2800" dirty="0" smtClean="0"/>
          </a:p>
          <a:p>
            <a:endParaRPr lang="en-US" altLang="zh-CN" sz="2800" dirty="0" smtClean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36912"/>
            <a:ext cx="8402997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430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280920" cy="576064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At least for the case where the maximum CC BW </a:t>
            </a:r>
            <a:r>
              <a:rPr lang="en-US" dirty="0"/>
              <a:t>is greater than 1</a:t>
            </a:r>
            <a:r>
              <a:rPr lang="en-US" dirty="0" smtClean="0"/>
              <a:t>00 MHz, support one of Alt1. or Alt2</a:t>
            </a:r>
          </a:p>
          <a:p>
            <a:pPr lvl="1"/>
            <a:r>
              <a:rPr lang="en-US" dirty="0" smtClean="0"/>
              <a:t>Alt1:  UE is configured with one wideband carrier while the UE utilizes multiple Rx / </a:t>
            </a:r>
            <a:r>
              <a:rPr lang="en-US" dirty="0" err="1" smtClean="0"/>
              <a:t>Tx</a:t>
            </a:r>
            <a:r>
              <a:rPr lang="en-US" dirty="0" smtClean="0"/>
              <a:t> chains (Case 3 in Figure)</a:t>
            </a:r>
          </a:p>
          <a:p>
            <a:pPr lvl="1"/>
            <a:r>
              <a:rPr lang="en-US" dirty="0" smtClean="0"/>
              <a:t>Alt2:  a </a:t>
            </a:r>
            <a:r>
              <a:rPr lang="en-US" dirty="0" err="1" smtClean="0"/>
              <a:t>gNB</a:t>
            </a:r>
            <a:r>
              <a:rPr lang="en-US" dirty="0" smtClean="0"/>
              <a:t> can </a:t>
            </a:r>
            <a:r>
              <a:rPr lang="en-US" smtClean="0"/>
              <a:t>operate simultaneously </a:t>
            </a:r>
            <a:r>
              <a:rPr lang="en-US" dirty="0" smtClean="0"/>
              <a:t>as wideband CC for some UEs and as a set of intra-band contiguous CCs </a:t>
            </a:r>
            <a:r>
              <a:rPr lang="en-US" smtClean="0"/>
              <a:t>with CA for </a:t>
            </a:r>
            <a:r>
              <a:rPr lang="en-US" dirty="0" smtClean="0"/>
              <a:t>other UEs</a:t>
            </a:r>
          </a:p>
          <a:p>
            <a:r>
              <a:rPr lang="en-US" dirty="0" smtClean="0"/>
              <a:t>In case of Alt1, determine whether the discontinuities due to the UE Rx / </a:t>
            </a:r>
            <a:r>
              <a:rPr lang="en-US" dirty="0" err="1" smtClean="0"/>
              <a:t>Tx</a:t>
            </a:r>
            <a:r>
              <a:rPr lang="en-US" dirty="0" smtClean="0"/>
              <a:t> chain arrangement in the DL need any handling in the </a:t>
            </a:r>
            <a:r>
              <a:rPr lang="en-US" dirty="0" err="1"/>
              <a:t>g</a:t>
            </a:r>
            <a:r>
              <a:rPr lang="en-US" dirty="0" err="1" smtClean="0"/>
              <a:t>NB</a:t>
            </a:r>
            <a:r>
              <a:rPr lang="en-US" dirty="0" smtClean="0"/>
              <a:t> requiring physical layer support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12988</TotalTime>
  <Words>143</Words>
  <Application>Microsoft Office PowerPoint</Application>
  <PresentationFormat>On-screen Show (4:3)</PresentationFormat>
  <Paragraphs>13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宋体</vt:lpstr>
      <vt:lpstr>Arial</vt:lpstr>
      <vt:lpstr>Calibri</vt:lpstr>
      <vt:lpstr>Office Theme</vt:lpstr>
      <vt:lpstr>WF on Wideband Operating Options</vt:lpstr>
      <vt:lpstr>Background</vt:lpstr>
      <vt:lpstr>Proposal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PM: MCC</cp:lastModifiedBy>
  <cp:revision>1162</cp:revision>
  <dcterms:created xsi:type="dcterms:W3CDTF">2015-04-22T00:12:23Z</dcterms:created>
  <dcterms:modified xsi:type="dcterms:W3CDTF">2017-02-14T10:35:54Z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