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0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UL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length configuration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Intel, Ericsson</a:t>
            </a:r>
            <a:r>
              <a:rPr lang="en-US" altLang="zh-CN" smtClean="0"/>
              <a:t>, NTT DOCOMO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#88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Athens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Greece Feb 13-17, 2017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7.2.5.2.1.1</a:t>
            </a: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163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mtClean="0"/>
              <a:t>R1-1703702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For a UE configured with </a:t>
            </a:r>
            <a:r>
              <a:rPr lang="en-US" altLang="ko-KR" sz="2800" dirty="0" err="1" smtClean="0"/>
              <a:t>sTTI</a:t>
            </a:r>
            <a:r>
              <a:rPr lang="en-US" altLang="ko-KR" sz="2800" dirty="0" smtClean="0"/>
              <a:t> operation, the UL </a:t>
            </a:r>
            <a:r>
              <a:rPr lang="en-US" altLang="ko-KR" sz="2800" dirty="0" err="1" smtClean="0"/>
              <a:t>sTTI</a:t>
            </a:r>
            <a:r>
              <a:rPr lang="en-US" altLang="ko-KR" sz="2800" dirty="0" smtClean="0"/>
              <a:t> length is dynamically indicated by </a:t>
            </a:r>
            <a:r>
              <a:rPr lang="en-US" altLang="ko-KR" sz="2800" dirty="0" err="1" smtClean="0"/>
              <a:t>sDCI</a:t>
            </a:r>
            <a:r>
              <a:rPr lang="en-US" altLang="ko-KR" sz="2800" dirty="0" smtClean="0"/>
              <a:t>.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sTTI length configuration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sTTI length configuration</dc:title>
  <dc:creator>Xueming Pan</dc:creator>
  <cp:lastModifiedBy>Xueming Pan</cp:lastModifiedBy>
  <cp:revision>5</cp:revision>
  <dcterms:created xsi:type="dcterms:W3CDTF">2017-02-12T16:55:49Z</dcterms:created>
  <dcterms:modified xsi:type="dcterms:W3CDTF">2017-02-14T12:34:33Z</dcterms:modified>
</cp:coreProperties>
</file>