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97" r:id="rId3"/>
    <p:sldId id="29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47" autoAdjust="0"/>
    <p:restoredTop sz="95058" autoAdjust="0"/>
  </p:normalViewPr>
  <p:slideViewPr>
    <p:cSldViewPr>
      <p:cViewPr varScale="1">
        <p:scale>
          <a:sx n="99" d="100"/>
          <a:sy n="99" d="100"/>
        </p:scale>
        <p:origin x="-14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3A93-9576-4A71-97BB-F67F4FC55C01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768A5-0D4A-4201-8A0A-2E486AB60F3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7693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768A5-0D4A-4201-8A0A-2E486AB60F3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35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NR-SS default parameters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</a:t>
            </a:r>
            <a:r>
              <a:rPr lang="en-US" altLang="ja-JP" dirty="0" smtClean="0"/>
              <a:t>DOCOMO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#88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703700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February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8</a:t>
            </a:r>
            <a:r>
              <a:rPr lang="en-US" altLang="ko-KR" sz="1800" dirty="0" smtClean="0"/>
              <a:t>.1.1.1.1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ja-JP" b="1" u="sng" dirty="0"/>
              <a:t>Working assumptions:</a:t>
            </a:r>
            <a:endParaRPr lang="ja-JP" altLang="ja-JP" dirty="0"/>
          </a:p>
          <a:p>
            <a:pPr lvl="0"/>
            <a:r>
              <a:rPr lang="en-US" altLang="ja-JP" dirty="0"/>
              <a:t>About 1000 hypotheses provided by NR-PSS/SSS to represent NR physical cell ID for NR-SS design</a:t>
            </a:r>
            <a:endParaRPr lang="ja-JP" altLang="ja-JP" dirty="0"/>
          </a:p>
          <a:p>
            <a:pPr lvl="1"/>
            <a:r>
              <a:rPr lang="en-US" altLang="ja-JP" dirty="0"/>
              <a:t>FFS whether NR-PSS/SSS could be used to indicate information other than NR physical cell ID</a:t>
            </a:r>
            <a:endParaRPr lang="ja-JP" altLang="ja-JP" dirty="0"/>
          </a:p>
          <a:p>
            <a:pPr lvl="1"/>
            <a:r>
              <a:rPr lang="en-US" altLang="ja-JP" dirty="0"/>
              <a:t>FFS further extension of ID space for non-mobility purpose through e.g., broadcast</a:t>
            </a:r>
            <a:endParaRPr lang="ja-JP" altLang="ja-JP" dirty="0"/>
          </a:p>
          <a:p>
            <a:pPr lvl="0"/>
            <a:r>
              <a:rPr lang="en-US" altLang="ja-JP" dirty="0"/>
              <a:t>RAN1 considers NR-PSS and NR-SSS have same transmission </a:t>
            </a:r>
            <a:r>
              <a:rPr lang="en-US" altLang="ja-JP" dirty="0" smtClean="0"/>
              <a:t>bandwidth</a:t>
            </a:r>
          </a:p>
          <a:p>
            <a:pPr marL="0" lvl="0" indent="0">
              <a:buNone/>
            </a:pPr>
            <a:endParaRPr lang="ja-JP" altLang="ja-JP" dirty="0"/>
          </a:p>
          <a:p>
            <a:pPr marL="0" indent="0">
              <a:buNone/>
            </a:pPr>
            <a:r>
              <a:rPr lang="en-US" altLang="ja-JP" b="1" u="sng" dirty="0"/>
              <a:t>Possible agreements:</a:t>
            </a:r>
            <a:endParaRPr lang="ja-JP" altLang="ja-JP" dirty="0"/>
          </a:p>
          <a:p>
            <a:pPr lvl="0"/>
            <a:r>
              <a:rPr lang="en-US" altLang="ja-JP" dirty="0"/>
              <a:t>RAN1 considers following categories to define set of NR-SS design parameters</a:t>
            </a:r>
            <a:endParaRPr lang="ja-JP" altLang="ja-JP" dirty="0"/>
          </a:p>
          <a:p>
            <a:pPr lvl="1"/>
            <a:r>
              <a:rPr lang="en-US" altLang="ja-JP" dirty="0"/>
              <a:t>Frequency range category #A associated with minimum carrier bandwidth of 5 MHz</a:t>
            </a:r>
            <a:endParaRPr lang="ja-JP" altLang="ja-JP" dirty="0"/>
          </a:p>
          <a:p>
            <a:pPr lvl="1"/>
            <a:r>
              <a:rPr lang="en-US" altLang="ja-JP" dirty="0"/>
              <a:t>Frequency range category #B associated with minimum carrier bandwidth of [10] MHz</a:t>
            </a:r>
            <a:endParaRPr lang="ja-JP" altLang="ja-JP" dirty="0"/>
          </a:p>
          <a:p>
            <a:pPr lvl="1"/>
            <a:r>
              <a:rPr lang="en-US" altLang="ja-JP" dirty="0"/>
              <a:t>Frequency range category #C associated with minimum carrier bandwidth of [40 or 80] MHz</a:t>
            </a:r>
            <a:endParaRPr lang="ja-JP" altLang="ja-JP" dirty="0"/>
          </a:p>
          <a:p>
            <a:pPr lvl="0"/>
            <a:r>
              <a:rPr lang="en-US" altLang="ja-JP" dirty="0"/>
              <a:t>RAN1 considers following sets of default subcarrier spacing for NR-PSS/SSS</a:t>
            </a:r>
            <a:endParaRPr lang="ja-JP" altLang="ja-JP" dirty="0"/>
          </a:p>
          <a:p>
            <a:pPr lvl="1"/>
            <a:r>
              <a:rPr lang="en-US" altLang="ja-JP" dirty="0"/>
              <a:t>For frequency range category #A, 15 kHz subcarrier spacing</a:t>
            </a:r>
            <a:endParaRPr lang="ja-JP" altLang="ja-JP" dirty="0"/>
          </a:p>
          <a:p>
            <a:pPr lvl="1"/>
            <a:r>
              <a:rPr lang="en-US" altLang="ja-JP" dirty="0"/>
              <a:t>For frequency range category #B, 15 kHz and 30 kHz subcarrier spacing</a:t>
            </a:r>
            <a:endParaRPr lang="ja-JP" altLang="ja-JP" dirty="0"/>
          </a:p>
          <a:p>
            <a:pPr lvl="1"/>
            <a:r>
              <a:rPr lang="en-US" altLang="ja-JP" dirty="0"/>
              <a:t>For frequency range category #C, 120 kHz and 240 kHz subcarrier spacing</a:t>
            </a:r>
            <a:endParaRPr lang="ja-JP" altLang="ja-JP" dirty="0"/>
          </a:p>
          <a:p>
            <a:pPr lvl="1"/>
            <a:r>
              <a:rPr lang="en-US" altLang="ja-JP" dirty="0"/>
              <a:t>Note that association between a frequency band and single set of default parameters (SCS, sequence length, NR-SS transmission bandwidth) will be defined in RAN4</a:t>
            </a:r>
            <a:endParaRPr lang="ja-JP" altLang="ja-JP" dirty="0"/>
          </a:p>
          <a:p>
            <a:pPr lvl="1"/>
            <a:r>
              <a:rPr lang="en-US" altLang="ja-JP" dirty="0"/>
              <a:t>Note that each subcarrier spacing is associated with single sequence length and transmission bandwidth</a:t>
            </a:r>
            <a:endParaRPr lang="ja-JP" altLang="ja-JP" dirty="0"/>
          </a:p>
          <a:p>
            <a:pPr lvl="1"/>
            <a:r>
              <a:rPr lang="en-US" altLang="ja-JP" dirty="0"/>
              <a:t>FFS further down selection if necessary</a:t>
            </a:r>
            <a:endParaRPr lang="ja-JP" altLang="ja-JP" dirty="0"/>
          </a:p>
          <a:p>
            <a:pPr lvl="0"/>
            <a:r>
              <a:rPr lang="en-US" altLang="ja-JP" dirty="0"/>
              <a:t>RAN1 sends LS to RAN4 to inform above RAN1 considerations</a:t>
            </a:r>
            <a:endParaRPr lang="ja-JP" altLang="ja-JP" dirty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507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RAN1 considers following categories with associated default subcarrier spacing and possible maximum transmission bandwidth for NR-SS design</a:t>
            </a:r>
          </a:p>
          <a:p>
            <a:pPr lvl="1"/>
            <a:r>
              <a:rPr lang="en-US" altLang="ja-JP" sz="1600" dirty="0" smtClean="0"/>
              <a:t>F</a:t>
            </a:r>
            <a:r>
              <a:rPr kumimoji="1" lang="en-US" altLang="ja-JP" sz="1600" dirty="0" smtClean="0"/>
              <a:t>requency range category #</a:t>
            </a:r>
            <a:r>
              <a:rPr lang="en-US" altLang="ja-JP" sz="1600" dirty="0" smtClean="0"/>
              <a:t>W </a:t>
            </a:r>
            <a:r>
              <a:rPr kumimoji="1" lang="en-US" altLang="ja-JP" sz="1600" dirty="0" smtClean="0"/>
              <a:t>associated with 15 kHz subcarrier spacing and </a:t>
            </a:r>
            <a:r>
              <a:rPr lang="en-US" altLang="ja-JP" sz="1600" dirty="0"/>
              <a:t>NR-SS transmission bandwidth no larger than 5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MHz</a:t>
            </a:r>
          </a:p>
          <a:p>
            <a:pPr lvl="1"/>
            <a:r>
              <a:rPr lang="en-US" altLang="ja-JP" sz="1600" dirty="0" smtClean="0"/>
              <a:t>Frequency </a:t>
            </a:r>
            <a:r>
              <a:rPr lang="en-US" altLang="ja-JP" sz="1600" dirty="0" smtClean="0"/>
              <a:t>range category #X associated with 30 kHz subcarrier spacing </a:t>
            </a:r>
            <a:r>
              <a:rPr lang="en-US" altLang="ja-JP" sz="1600" dirty="0"/>
              <a:t>and </a:t>
            </a:r>
            <a:r>
              <a:rPr lang="en-US" altLang="ja-JP" sz="1600" dirty="0" smtClean="0"/>
              <a:t>NR-SS </a:t>
            </a:r>
            <a:r>
              <a:rPr lang="en-US" altLang="ja-JP" sz="1600" dirty="0" smtClean="0"/>
              <a:t>transmission </a:t>
            </a:r>
            <a:r>
              <a:rPr lang="en-US" altLang="ja-JP" sz="1600" dirty="0" smtClean="0"/>
              <a:t>bandwidth no larger than 10 MHz</a:t>
            </a:r>
            <a:endParaRPr lang="en-US" altLang="ja-JP" sz="1600" dirty="0"/>
          </a:p>
          <a:p>
            <a:pPr lvl="1"/>
            <a:r>
              <a:rPr kumimoji="1" lang="en-US" altLang="ja-JP" sz="1600" dirty="0" smtClean="0"/>
              <a:t>Frequency range category #Y associated with 120 kHz </a:t>
            </a:r>
            <a:r>
              <a:rPr lang="en-US" altLang="ja-JP" sz="1600" dirty="0"/>
              <a:t>subcarrier spacing and </a:t>
            </a:r>
            <a:r>
              <a:rPr lang="en-US" altLang="ja-JP" sz="1600" dirty="0"/>
              <a:t>NR-SS transmission bandwidth no larger than </a:t>
            </a:r>
            <a:r>
              <a:rPr lang="en-US" altLang="ja-JP" sz="1600" dirty="0" smtClean="0"/>
              <a:t>40 </a:t>
            </a:r>
            <a:r>
              <a:rPr lang="en-US" altLang="ja-JP" sz="1600" dirty="0"/>
              <a:t>MHz</a:t>
            </a:r>
          </a:p>
          <a:p>
            <a:pPr lvl="1"/>
            <a:r>
              <a:rPr lang="en-US" altLang="ja-JP" sz="1600" dirty="0" smtClean="0"/>
              <a:t>Frequency </a:t>
            </a:r>
            <a:r>
              <a:rPr lang="en-US" altLang="ja-JP" sz="1600" dirty="0" smtClean="0"/>
              <a:t>range category #Z associated with 240 kHz subcarrier spacing </a:t>
            </a:r>
            <a:r>
              <a:rPr lang="en-US" altLang="ja-JP" sz="1600" dirty="0"/>
              <a:t>and </a:t>
            </a:r>
            <a:r>
              <a:rPr lang="en-US" altLang="ja-JP" sz="1600" dirty="0"/>
              <a:t>NR-SS transmission bandwidth no larger than </a:t>
            </a:r>
            <a:r>
              <a:rPr lang="en-US" altLang="ja-JP" sz="1600" dirty="0" smtClean="0"/>
              <a:t>80 </a:t>
            </a:r>
            <a:r>
              <a:rPr lang="en-US" altLang="ja-JP" sz="1600" dirty="0"/>
              <a:t>MHz</a:t>
            </a:r>
          </a:p>
          <a:p>
            <a:pPr lvl="1"/>
            <a:r>
              <a:rPr lang="en-US" altLang="ja-JP" sz="1600" dirty="0" smtClean="0"/>
              <a:t>Note </a:t>
            </a:r>
            <a:r>
              <a:rPr lang="en-US" altLang="ja-JP" sz="1600" dirty="0" smtClean="0"/>
              <a:t>that association between a frequency band and single set of default parameters </a:t>
            </a:r>
            <a:r>
              <a:rPr lang="en-US" altLang="ja-JP" sz="1600" dirty="0"/>
              <a:t>(</a:t>
            </a:r>
            <a:r>
              <a:rPr lang="en-US" altLang="ja-JP" sz="1600" dirty="0" smtClean="0"/>
              <a:t>SCS, sequence length, NR-SS transmission bandwidth) will be defined in RAN4</a:t>
            </a:r>
          </a:p>
          <a:p>
            <a:pPr lvl="1"/>
            <a:r>
              <a:rPr lang="en-US" altLang="ja-JP" sz="1600" dirty="0"/>
              <a:t>Note that each subcarrier spacing is associated with single sequence </a:t>
            </a:r>
            <a:r>
              <a:rPr lang="en-US" altLang="ja-JP" sz="1600" dirty="0" smtClean="0"/>
              <a:t>length and transmission </a:t>
            </a:r>
            <a:r>
              <a:rPr lang="en-US" altLang="ja-JP" sz="1600" dirty="0" smtClean="0"/>
              <a:t>bandwidth</a:t>
            </a:r>
          </a:p>
          <a:p>
            <a:pPr lvl="1"/>
            <a:r>
              <a:rPr lang="en-US" altLang="ja-JP" sz="1600" dirty="0" smtClean="0"/>
              <a:t>Note that additional frequency range category or further down selection of frequency range category is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406486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9448</TotalTime>
  <Words>401</Words>
  <Application>Microsoft Office PowerPoint</Application>
  <PresentationFormat>画面に合わせる (4:3)</PresentationFormat>
  <Paragraphs>37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NR-SS default parameters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276</cp:revision>
  <dcterms:created xsi:type="dcterms:W3CDTF">2014-09-26T23:14:47Z</dcterms:created>
  <dcterms:modified xsi:type="dcterms:W3CDTF">2017-02-14T12:03:35Z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-1185218989</vt:i4>
  </property>
  <property fmtid="{D5CDD505-2E9C-101B-9397-08002B2CF9AE}" pid="9" name="_NewReviewCycle">
    <vt:lpwstr/>
  </property>
  <property fmtid="{D5CDD505-2E9C-101B-9397-08002B2CF9AE}" pid="10" name="_EmailSubject">
    <vt:lpwstr>[NR-initial access] Draft WF on NR-SS structure</vt:lpwstr>
  </property>
  <property fmtid="{D5CDD505-2E9C-101B-9397-08002B2CF9AE}" pid="11" name="_AuthorEmail">
    <vt:lpwstr>mislam@qti.qualcomm.com</vt:lpwstr>
  </property>
  <property fmtid="{D5CDD505-2E9C-101B-9397-08002B2CF9AE}" pid="12" name="_AuthorEmailDisplayName">
    <vt:lpwstr>Islam, Nazmul</vt:lpwstr>
  </property>
  <property fmtid="{D5CDD505-2E9C-101B-9397-08002B2CF9AE}" pid="13" name="_PreviousAdHocReviewCycleID">
    <vt:i4>-1238194575</vt:i4>
  </property>
</Properties>
</file>