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61" r:id="rId2"/>
    <p:sldId id="269" r:id="rId3"/>
    <p:sldId id="270" r:id="rId4"/>
    <p:sldId id="272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yukjin Chae" initials="H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103" d="100"/>
          <a:sy n="103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remaining issues of </a:t>
            </a:r>
            <a:r>
              <a:rPr lang="en-US" altLang="en-US" dirty="0" err="1" smtClean="0">
                <a:latin typeface="Calibri" pitchFamily="34" charset="0"/>
                <a:cs typeface="Calibri" pitchFamily="34" charset="0"/>
              </a:rPr>
              <a:t>sidelink</a:t>
            </a:r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 synchronization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Huawei, </a:t>
            </a:r>
            <a:r>
              <a:rPr lang="en-US" dirty="0" err="1" smtClean="0">
                <a:solidFill>
                  <a:srgbClr val="898989"/>
                </a:solidFill>
              </a:rPr>
              <a:t>HiSilicon</a:t>
            </a:r>
            <a:r>
              <a:rPr lang="en-US" dirty="0" smtClean="0">
                <a:solidFill>
                  <a:srgbClr val="898989"/>
                </a:solidFill>
              </a:rPr>
              <a:t>, ITRI, Nokia, </a:t>
            </a:r>
            <a:r>
              <a:rPr lang="en-US" dirty="0" err="1" smtClean="0">
                <a:solidFill>
                  <a:srgbClr val="898989"/>
                </a:solidFill>
              </a:rPr>
              <a:t>Xinwei</a:t>
            </a:r>
            <a:r>
              <a:rPr lang="en-US" smtClean="0">
                <a:solidFill>
                  <a:srgbClr val="898989"/>
                </a:solidFill>
              </a:rPr>
              <a:t>, ITL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#88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/>
              <a:t>Athens, Greece 13th - 17th February </a:t>
            </a:r>
            <a:r>
              <a:rPr lang="en-US" altLang="ko-KR" sz="2400" b="1" dirty="0" smtClean="0"/>
              <a:t>2017</a:t>
            </a:r>
          </a:p>
          <a:p>
            <a:pPr>
              <a:buNone/>
            </a:pPr>
            <a:r>
              <a:rPr lang="en-US" altLang="ko-KR" sz="2400" b="1" dirty="0" smtClean="0"/>
              <a:t>Agenda </a:t>
            </a:r>
            <a:r>
              <a:rPr lang="en-US" altLang="ko-KR" sz="2400" b="1" dirty="0"/>
              <a:t>item: </a:t>
            </a:r>
            <a:r>
              <a:rPr lang="en-US" altLang="zh-CN" sz="2400" b="1" dirty="0" smtClean="0"/>
              <a:t>7.2.1.4</a:t>
            </a:r>
            <a:endParaRPr lang="en-US" altLang="ko-KR" sz="24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R1-1703695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>
            <a:normAutofit fontScale="77500" lnSpcReduction="20000"/>
          </a:bodyPr>
          <a:lstStyle/>
          <a:p>
            <a:pPr fontAlgn="auto" hangingPunct="1"/>
            <a:r>
              <a:rPr lang="en-GB" altLang="ko-KR" b="1" dirty="0"/>
              <a:t>Agreement in RAN1#87:</a:t>
            </a:r>
            <a:endParaRPr lang="ko-KR" altLang="ko-KR" sz="2400" dirty="0"/>
          </a:p>
          <a:p>
            <a:pPr lvl="1" fontAlgn="auto" hangingPunct="1"/>
            <a:r>
              <a:rPr lang="en-GB" altLang="ko-KR" dirty="0"/>
              <a:t>When two resources are included, the following </a:t>
            </a:r>
            <a:r>
              <a:rPr lang="en-GB" altLang="ko-KR" dirty="0" err="1"/>
              <a:t>behavior</a:t>
            </a:r>
            <a:r>
              <a:rPr lang="en-GB" altLang="ko-KR" dirty="0"/>
              <a:t> is used. </a:t>
            </a:r>
            <a:endParaRPr lang="ko-KR" altLang="ko-KR" sz="2000" dirty="0"/>
          </a:p>
          <a:p>
            <a:pPr lvl="1" fontAlgn="auto" hangingPunct="1"/>
            <a:r>
              <a:rPr lang="en-GB" altLang="ko-KR" dirty="0"/>
              <a:t>The same sync resource is used for UEs directly synchronized with GNSS. </a:t>
            </a:r>
            <a:endParaRPr lang="ko-KR" altLang="ko-KR" sz="2000" dirty="0"/>
          </a:p>
          <a:p>
            <a:pPr lvl="2" fontAlgn="auto" hangingPunct="1"/>
            <a:r>
              <a:rPr lang="en-GB" altLang="ko-KR" dirty="0"/>
              <a:t>UE directly synchronized to GNSS is not required to monitor PSBCH in the other resource if GNSS is at the highest priority. </a:t>
            </a:r>
            <a:endParaRPr lang="ko-KR" altLang="ko-KR" sz="1600" dirty="0"/>
          </a:p>
          <a:p>
            <a:pPr lvl="1" fontAlgn="auto" hangingPunct="1"/>
            <a:r>
              <a:rPr lang="en-GB" altLang="ko-KR" dirty="0"/>
              <a:t>A UE that selecting SLSS ID = 0 with in-coverage indicator = 1 as its sync reference transmits SLSS = 0 with in-coverage indicator = 0. </a:t>
            </a:r>
            <a:endParaRPr lang="ko-KR" altLang="ko-KR" sz="2000" dirty="0"/>
          </a:p>
          <a:p>
            <a:pPr lvl="2" fontAlgn="auto" hangingPunct="1"/>
            <a:r>
              <a:rPr lang="en-GB" altLang="ko-KR" dirty="0"/>
              <a:t>In-coverage indicator is used to differentiate direct GNSS and in-direct GNSS </a:t>
            </a:r>
            <a:endParaRPr lang="ko-KR" altLang="ko-KR" sz="1600" dirty="0"/>
          </a:p>
          <a:p>
            <a:pPr lvl="2" fontAlgn="auto" hangingPunct="1"/>
            <a:r>
              <a:rPr lang="en-GB" altLang="ko-KR" dirty="0"/>
              <a:t>UE directly and indirectly synchronized to GNSS set in-coverage indicator to 1 and 0 respectively. </a:t>
            </a:r>
            <a:endParaRPr lang="ko-KR" altLang="ko-KR" sz="1600" dirty="0"/>
          </a:p>
          <a:p>
            <a:pPr lvl="2" fontAlgn="auto" hangingPunct="1"/>
            <a:r>
              <a:rPr lang="en-GB" altLang="ko-KR" dirty="0"/>
              <a:t>SLSS ID 168 is used to differentiate 1 hop sync. or more hops for GNSS based synchronization </a:t>
            </a:r>
            <a:endParaRPr lang="ko-KR" altLang="ko-KR" sz="1600" dirty="0"/>
          </a:p>
          <a:p>
            <a:pPr lvl="1" fontAlgn="auto" hangingPunct="1"/>
            <a:r>
              <a:rPr lang="en-GB" altLang="ko-KR" dirty="0">
                <a:solidFill>
                  <a:srgbClr val="FF0000"/>
                </a:solidFill>
              </a:rPr>
              <a:t>FFS1 SLSS ID selection of “standalone UE”. </a:t>
            </a:r>
            <a:endParaRPr lang="ko-KR" altLang="ko-KR" sz="2000" dirty="0">
              <a:solidFill>
                <a:srgbClr val="FF0000"/>
              </a:solidFill>
            </a:endParaRPr>
          </a:p>
          <a:p>
            <a:pPr lvl="1" fontAlgn="auto" hangingPunct="1"/>
            <a:r>
              <a:rPr lang="en-GB" altLang="ko-KR" dirty="0"/>
              <a:t>Note: The sync resource for the in-coverage is one of the resource chosen from the out-of-coverage resources as D2D</a:t>
            </a:r>
            <a:r>
              <a:rPr lang="en-GB" altLang="ko-KR" dirty="0" smtClean="0"/>
              <a:t>.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744415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>
            <a:normAutofit fontScale="62500" lnSpcReduction="20000"/>
          </a:bodyPr>
          <a:lstStyle/>
          <a:p>
            <a:pPr fontAlgn="auto" hangingPunct="1"/>
            <a:r>
              <a:rPr lang="en-GB" altLang="ko-KR" b="1" dirty="0"/>
              <a:t>Agreement in RAN1#87:</a:t>
            </a:r>
            <a:endParaRPr lang="ko-KR" altLang="ko-KR" sz="2400" dirty="0"/>
          </a:p>
          <a:p>
            <a:pPr lvl="1" fontAlgn="auto" hangingPunct="1"/>
            <a:r>
              <a:rPr lang="en-GB" altLang="ko-KR" dirty="0"/>
              <a:t>When three resources are included, the following </a:t>
            </a:r>
            <a:r>
              <a:rPr lang="en-GB" altLang="ko-KR" dirty="0" err="1"/>
              <a:t>behavior</a:t>
            </a:r>
            <a:r>
              <a:rPr lang="en-GB" altLang="ko-KR" dirty="0"/>
              <a:t> is used. </a:t>
            </a:r>
            <a:endParaRPr lang="ko-KR" altLang="ko-KR" sz="2000" dirty="0"/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InC</a:t>
            </a:r>
            <a:r>
              <a:rPr lang="en-GB" altLang="ko-KR" dirty="0"/>
              <a:t> following </a:t>
            </a:r>
            <a:r>
              <a:rPr lang="en-GB" altLang="ko-KR" dirty="0" err="1"/>
              <a:t>eNB</a:t>
            </a:r>
            <a:r>
              <a:rPr lang="en-GB" altLang="ko-KR" dirty="0"/>
              <a:t> timing: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1: PSBCH and SLSSID from NW, </a:t>
            </a:r>
            <a:r>
              <a:rPr lang="en-GB" altLang="ko-KR" dirty="0" err="1"/>
              <a:t>InC</a:t>
            </a:r>
            <a:r>
              <a:rPr lang="en-GB" altLang="ko-KR" dirty="0"/>
              <a:t> bit = 1. </a:t>
            </a:r>
            <a:endParaRPr lang="ko-KR" altLang="ko-KR" sz="1400" dirty="0"/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InC</a:t>
            </a:r>
            <a:r>
              <a:rPr lang="en-GB" altLang="ko-KR" dirty="0"/>
              <a:t> following GNSS timing: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1: PSBCH from NW, SLSSID=0, </a:t>
            </a:r>
            <a:r>
              <a:rPr lang="en-GB" altLang="ko-KR" dirty="0" err="1"/>
              <a:t>InC</a:t>
            </a:r>
            <a:r>
              <a:rPr lang="en-GB" altLang="ko-KR" dirty="0"/>
              <a:t> bit = 1. </a:t>
            </a:r>
            <a:endParaRPr lang="ko-KR" altLang="ko-KR" sz="1400" dirty="0"/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OoC</a:t>
            </a:r>
            <a:r>
              <a:rPr lang="en-GB" altLang="ko-KR" dirty="0"/>
              <a:t> sync to UE </a:t>
            </a:r>
            <a:r>
              <a:rPr lang="en-GB" altLang="ko-KR" dirty="0" err="1"/>
              <a:t>InC</a:t>
            </a:r>
            <a:r>
              <a:rPr lang="en-GB" altLang="ko-KR" dirty="0"/>
              <a:t>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2: PSBCH (except DFN) and SLSSID from Sync Ref,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endParaRPr lang="ko-KR" altLang="ko-KR" sz="1400" dirty="0"/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OoC</a:t>
            </a:r>
            <a:r>
              <a:rPr lang="en-GB" altLang="ko-KR" dirty="0"/>
              <a:t> sync to UE in partial coverage (i.e., with SLSSID from net and </a:t>
            </a:r>
            <a:r>
              <a:rPr lang="en-GB" altLang="ko-KR" dirty="0" err="1"/>
              <a:t>InC</a:t>
            </a:r>
            <a:r>
              <a:rPr lang="en-GB" altLang="ko-KR" dirty="0"/>
              <a:t>=0):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1: PSBCH (except DFN) from Sync Ref, SLSSID from Sync Ref + 168,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endParaRPr lang="ko-KR" altLang="ko-KR" sz="1400" dirty="0"/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OoC</a:t>
            </a:r>
            <a:r>
              <a:rPr lang="en-GB" altLang="ko-KR" dirty="0"/>
              <a:t> sync to UE </a:t>
            </a:r>
            <a:r>
              <a:rPr lang="en-GB" altLang="ko-KR" dirty="0" err="1"/>
              <a:t>OoC</a:t>
            </a:r>
            <a:r>
              <a:rPr lang="en-GB" altLang="ko-KR" dirty="0"/>
              <a:t>, distinguish 2 cases: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If sync Ref UE is directly sync to GNSS (i.e., transmitting on resource 3). </a:t>
            </a:r>
            <a:endParaRPr lang="ko-KR" altLang="ko-KR" sz="1400" dirty="0"/>
          </a:p>
          <a:p>
            <a:pPr lvl="4" fontAlgn="auto" hangingPunct="1"/>
            <a:r>
              <a:rPr lang="en-GB" altLang="ko-KR" dirty="0"/>
              <a:t>Resource 2: PSBCH (except DFN) from Sync Ref,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r>
              <a:rPr lang="en-GB" altLang="ko-KR" dirty="0">
                <a:solidFill>
                  <a:srgbClr val="FF0000"/>
                </a:solidFill>
              </a:rPr>
              <a:t>FFS2 SLSS ID.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3" fontAlgn="auto" hangingPunct="1"/>
            <a:r>
              <a:rPr lang="en-GB" altLang="ko-KR" dirty="0"/>
              <a:t>Other cases: </a:t>
            </a:r>
            <a:endParaRPr lang="ko-KR" altLang="ko-KR" sz="1400" dirty="0"/>
          </a:p>
          <a:p>
            <a:pPr lvl="4" fontAlgn="auto" hangingPunct="1"/>
            <a:r>
              <a:rPr lang="en-GB" altLang="ko-KR" dirty="0"/>
              <a:t>Use resource 1 or 2 (different from Sync Ref) with PBSCH (except DFN) and SLSSID from Sync Ref and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endParaRPr lang="ko-KR" altLang="ko-KR" sz="1600" dirty="0"/>
          </a:p>
          <a:p>
            <a:pPr lvl="2" fontAlgn="auto" hangingPunct="1"/>
            <a:r>
              <a:rPr lang="en-GB" altLang="ko-KR" dirty="0"/>
              <a:t>For UE isolated without GNSS: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1 or 2, randomly: PSBCH from </a:t>
            </a:r>
            <a:r>
              <a:rPr lang="en-GB" altLang="ko-KR" dirty="0" err="1"/>
              <a:t>preconfiguration</a:t>
            </a:r>
            <a:r>
              <a:rPr lang="en-GB" altLang="ko-KR" dirty="0"/>
              <a:t>,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r>
              <a:rPr lang="en-GB" altLang="ko-KR" dirty="0">
                <a:solidFill>
                  <a:srgbClr val="FF0000"/>
                </a:solidFill>
              </a:rPr>
              <a:t>FFS3 SLSSID selection </a:t>
            </a:r>
            <a:endParaRPr lang="ko-KR" altLang="ko-KR" sz="14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ko-KR" dirty="0"/>
              <a:t>For UE </a:t>
            </a:r>
            <a:r>
              <a:rPr lang="en-GB" altLang="ko-KR" dirty="0" err="1"/>
              <a:t>OoC</a:t>
            </a:r>
            <a:r>
              <a:rPr lang="en-GB" altLang="ko-KR" dirty="0"/>
              <a:t> sync to GNSS. </a:t>
            </a:r>
            <a:endParaRPr lang="ko-KR" altLang="ko-KR" sz="1600" dirty="0"/>
          </a:p>
          <a:p>
            <a:pPr lvl="3" fontAlgn="auto" hangingPunct="1"/>
            <a:r>
              <a:rPr lang="en-GB" altLang="ko-KR" dirty="0"/>
              <a:t>Resource 3: PSBCH from </a:t>
            </a:r>
            <a:r>
              <a:rPr lang="en-GB" altLang="ko-KR" dirty="0" err="1"/>
              <a:t>preconfiguration</a:t>
            </a:r>
            <a:r>
              <a:rPr lang="en-GB" altLang="ko-KR" dirty="0"/>
              <a:t>, SLSSID = 0, </a:t>
            </a:r>
            <a:r>
              <a:rPr lang="en-GB" altLang="ko-KR" dirty="0" err="1"/>
              <a:t>InC</a:t>
            </a:r>
            <a:r>
              <a:rPr lang="en-GB" altLang="ko-KR" dirty="0"/>
              <a:t> bit = 0. </a:t>
            </a:r>
            <a:endParaRPr lang="ko-KR" altLang="ko-KR" sz="1400" dirty="0"/>
          </a:p>
          <a:p>
            <a:pPr lvl="3" fontAlgn="auto" hangingPunct="1"/>
            <a:r>
              <a:rPr lang="en-GB" altLang="ko-KR" dirty="0" smtClean="0">
                <a:solidFill>
                  <a:srgbClr val="FF0000"/>
                </a:solidFill>
              </a:rPr>
              <a:t>FFS4 </a:t>
            </a:r>
            <a:r>
              <a:rPr lang="en-GB" altLang="ko-KR" dirty="0" err="1">
                <a:solidFill>
                  <a:srgbClr val="FF0000"/>
                </a:solidFill>
              </a:rPr>
              <a:t>behavior</a:t>
            </a:r>
            <a:r>
              <a:rPr lang="en-GB" altLang="ko-KR" dirty="0">
                <a:solidFill>
                  <a:srgbClr val="FF0000"/>
                </a:solidFill>
              </a:rPr>
              <a:t> if UE reads PSBCH from another UE. </a:t>
            </a:r>
            <a:endParaRPr lang="ko-KR" altLang="ko-KR" sz="14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ko-KR" dirty="0"/>
              <a:t>Note that Resource 1 is “</a:t>
            </a:r>
            <a:r>
              <a:rPr lang="en-GB" altLang="ko-KR" dirty="0" err="1"/>
              <a:t>InC</a:t>
            </a:r>
            <a:r>
              <a:rPr lang="en-GB" altLang="ko-KR" dirty="0"/>
              <a:t> resource” or “1st </a:t>
            </a:r>
            <a:r>
              <a:rPr lang="en-GB" altLang="ko-KR" dirty="0" err="1"/>
              <a:t>OoC</a:t>
            </a:r>
            <a:r>
              <a:rPr lang="en-GB" altLang="ko-KR" dirty="0"/>
              <a:t> resource”, and Resource 2 and 3 are “2nd </a:t>
            </a:r>
            <a:r>
              <a:rPr lang="en-GB" altLang="ko-KR" dirty="0" err="1"/>
              <a:t>OoC</a:t>
            </a:r>
            <a:r>
              <a:rPr lang="en-GB" altLang="ko-KR" dirty="0"/>
              <a:t> resource” and “3rd </a:t>
            </a:r>
            <a:r>
              <a:rPr lang="en-GB" altLang="ko-KR" dirty="0" err="1"/>
              <a:t>OoC</a:t>
            </a:r>
            <a:r>
              <a:rPr lang="en-GB" altLang="ko-KR" dirty="0"/>
              <a:t> resource” respectively. </a:t>
            </a:r>
            <a:endParaRPr lang="ko-KR" altLang="ko-KR" sz="1600" dirty="0"/>
          </a:p>
          <a:p>
            <a:pPr lvl="0"/>
            <a:endParaRPr lang="en-US" altLang="zh-CN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32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Proposal 1: SLSS ID is randomly chosen from {169,…,335} with uniform probability for standalone UE.</a:t>
            </a:r>
          </a:p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Proposal 2: When three resources are configured, SLSS ID 168 is used for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OoC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UE indirectly synchronized to GNSS (i.e. UE synchronized to SLSS ID=0 with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InC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bit=0 in resource 3)</a:t>
            </a:r>
          </a:p>
          <a:p>
            <a:r>
              <a:rPr lang="en-US" altLang="ko-KR" sz="2000" dirty="0" smtClean="0"/>
              <a:t>Proposal 3: </a:t>
            </a:r>
            <a:r>
              <a:rPr lang="en-US" altLang="ko-KR" sz="2000" dirty="0" err="1"/>
              <a:t>OoC</a:t>
            </a:r>
            <a:r>
              <a:rPr lang="en-US" altLang="ko-KR" sz="2000" dirty="0"/>
              <a:t> UE directly synchronized with GNSS should read </a:t>
            </a:r>
            <a:r>
              <a:rPr lang="en-US" altLang="ko-KR" sz="2000" dirty="0" smtClean="0"/>
              <a:t>PSBCH/SLSS </a:t>
            </a:r>
            <a:r>
              <a:rPr lang="en-US" altLang="ko-KR" sz="2000" dirty="0"/>
              <a:t>from another UE of resource 1 and resource </a:t>
            </a:r>
            <a:r>
              <a:rPr lang="en-US" altLang="ko-KR" sz="2000" dirty="0" smtClean="0"/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10625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5782</TotalTime>
  <Words>570</Words>
  <Application>Microsoft Office PowerPoint</Application>
  <PresentationFormat>화면 슬라이드 쇼(4:3)</PresentationFormat>
  <Paragraphs>47</Paragraphs>
  <Slides>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remaining issues of sidelink synchronization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Hyukjin Chae</cp:lastModifiedBy>
  <cp:revision>208</cp:revision>
  <dcterms:created xsi:type="dcterms:W3CDTF">2016-02-10T21:48:49Z</dcterms:created>
  <dcterms:modified xsi:type="dcterms:W3CDTF">2017-02-14T16:20:49Z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