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4"/>
  </p:notesMasterIdLst>
  <p:sldIdLst>
    <p:sldId id="261" r:id="rId2"/>
    <p:sldId id="272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99" autoAdjust="0"/>
    <p:restoredTop sz="92254" autoAdjust="0"/>
  </p:normalViewPr>
  <p:slideViewPr>
    <p:cSldViewPr>
      <p:cViewPr varScale="1">
        <p:scale>
          <a:sx n="103" d="100"/>
          <a:sy n="103" d="100"/>
        </p:scale>
        <p:origin x="-181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021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P-UE resource selection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LG Electronics, Qualcomm</a:t>
            </a:r>
            <a:r>
              <a:rPr lang="en-US" smtClean="0">
                <a:solidFill>
                  <a:srgbClr val="898989"/>
                </a:solidFill>
              </a:rPr>
              <a:t>, Nokia</a:t>
            </a:r>
            <a:endParaRPr lang="en-US" dirty="0" smtClean="0">
              <a:solidFill>
                <a:srgbClr val="898989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348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#88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/>
              <a:t>Athens, Greece 13th - 17th February </a:t>
            </a:r>
            <a:r>
              <a:rPr lang="en-US" altLang="ko-KR" sz="2400" b="1" dirty="0" smtClean="0"/>
              <a:t>2017</a:t>
            </a:r>
          </a:p>
          <a:p>
            <a:pPr>
              <a:buNone/>
            </a:pPr>
            <a:r>
              <a:rPr lang="en-US" altLang="ko-KR" sz="2400" b="1" dirty="0" smtClean="0"/>
              <a:t>Agenda </a:t>
            </a:r>
            <a:r>
              <a:rPr lang="en-US" altLang="ko-KR" sz="2400" b="1" dirty="0"/>
              <a:t>item: </a:t>
            </a:r>
            <a:r>
              <a:rPr lang="en-US" altLang="zh-CN" sz="2400" b="1" dirty="0" smtClean="0"/>
              <a:t>7.2.1.2</a:t>
            </a:r>
            <a:endParaRPr lang="en-US" altLang="ko-KR" sz="2400" b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/>
              <a:t>R1-1703694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>
            <a:normAutofit/>
          </a:bodyPr>
          <a:lstStyle/>
          <a:p>
            <a:pPr lvl="0"/>
            <a:r>
              <a:rPr lang="en-US" altLang="zh-CN" sz="2000" dirty="0">
                <a:latin typeface="Calibri" pitchFamily="34" charset="0"/>
                <a:cs typeface="Calibri" pitchFamily="34" charset="0"/>
              </a:rPr>
              <a:t>Proposal 1: When a P-UE is instructed to use either partial sensing or random selection, the selection is made by UE implementation. </a:t>
            </a:r>
            <a:endParaRPr lang="en-US" altLang="zh-CN" sz="2000" dirty="0" smtClean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Proposal 2: P-UE sensing behavior is unchanged when the short period is supported in the TX pool of the P-UE.</a:t>
            </a:r>
          </a:p>
          <a:p>
            <a:pPr lvl="0"/>
            <a:r>
              <a:rPr lang="en-US" altLang="zh-CN" sz="2000" dirty="0" smtClean="0">
                <a:latin typeface="Calibri" pitchFamily="34" charset="0"/>
                <a:cs typeface="Calibri" pitchFamily="34" charset="0"/>
              </a:rPr>
              <a:t>Proposal 3: </a:t>
            </a:r>
            <a:r>
              <a:rPr lang="en-US" altLang="zh-CN" sz="2000" dirty="0">
                <a:latin typeface="Calibri" pitchFamily="34" charset="0"/>
                <a:cs typeface="Calibri" pitchFamily="34" charset="0"/>
              </a:rPr>
              <a:t>It is up to P-UE implementation when to start partial sensing.</a:t>
            </a:r>
          </a:p>
        </p:txBody>
      </p:sp>
    </p:spTree>
    <p:extLst>
      <p:ext uri="{BB962C8B-B14F-4D97-AF65-F5344CB8AC3E}">
        <p14:creationId xmlns:p14="http://schemas.microsoft.com/office/powerpoint/2010/main" val="31062583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5647</TotalTime>
  <Words>84</Words>
  <Application>Microsoft Office PowerPoint</Application>
  <PresentationFormat>화면 슬라이드 쇼(4:3)</PresentationFormat>
  <Paragraphs>12</Paragraphs>
  <Slides>2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WF on P-UE resource selection</vt:lpstr>
      <vt:lpstr>Proposal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Hyukjin Chae</cp:lastModifiedBy>
  <cp:revision>192</cp:revision>
  <dcterms:created xsi:type="dcterms:W3CDTF">2016-02-10T21:48:49Z</dcterms:created>
  <dcterms:modified xsi:type="dcterms:W3CDTF">2017-02-14T13:15:29Z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1477542083</vt:lpwstr>
  </property>
</Properties>
</file>