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  <p:sldId id="280" r:id="rId5"/>
    <p:sldId id="286" r:id="rId6"/>
    <p:sldId id="28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remaining assistance data for OTDOA in NB-</a:t>
            </a:r>
            <a:r>
              <a:rPr lang="en-US" altLang="zh-CN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R1-1703688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7.2.4.1.1 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400" dirty="0"/>
              <a:t>In </a:t>
            </a:r>
            <a:r>
              <a:rPr lang="en-US" sz="2400" dirty="0" smtClean="0"/>
              <a:t>RAN1#87 </a:t>
            </a:r>
            <a:r>
              <a:rPr lang="en-US" sz="2400" dirty="0"/>
              <a:t>meeting, </a:t>
            </a:r>
            <a:r>
              <a:rPr lang="en-US" sz="2400" dirty="0" smtClean="0"/>
              <a:t>high layer parameters for OTDOA are sent to other WGs </a:t>
            </a:r>
            <a:r>
              <a:rPr lang="en-US" sz="2400" smtClean="0"/>
              <a:t>in R1-1613797.</a:t>
            </a:r>
            <a:endParaRPr lang="en-US" sz="2400" dirty="0"/>
          </a:p>
          <a:p>
            <a:r>
              <a:rPr lang="en-US" sz="2400" dirty="0" smtClean="0"/>
              <a:t>In RAN1#88 meeting, some other remaining parameters as assistance data possibly needs high layer signaling for OTDOA are discussed and proposed in different contributions.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06560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For in-band NPRS carriers, OTDOA assistance data includes information about the LTE PRB where a NB-IoT carrier located</a:t>
            </a:r>
            <a:r>
              <a:rPr lang="en-US" sz="2800" dirty="0" smtClean="0"/>
              <a:t>.</a:t>
            </a:r>
            <a:r>
              <a:rPr lang="en-US" altLang="zh-CN" sz="2400" dirty="0" smtClean="0"/>
              <a:t> </a:t>
            </a:r>
          </a:p>
          <a:p>
            <a:pPr lvl="1"/>
            <a:r>
              <a:rPr lang="en-US" altLang="zh-CN" sz="2400" dirty="0" smtClean="0"/>
              <a:t>A parameter of </a:t>
            </a:r>
            <a:r>
              <a:rPr lang="en-US" altLang="zh-CN" sz="2400" i="1" dirty="0" smtClean="0"/>
              <a:t>NPRS-</a:t>
            </a:r>
            <a:r>
              <a:rPr lang="en-US" altLang="zh-CN" sz="2400" i="1" dirty="0" err="1" smtClean="0"/>
              <a:t>SequenceInfo</a:t>
            </a:r>
            <a:r>
              <a:rPr lang="en-US" altLang="zh-CN" sz="2400" dirty="0" smtClean="0"/>
              <a:t> to indicate the LTE PRB index corresponding to the NPRS sequence in that PRB.</a:t>
            </a:r>
            <a:endParaRPr lang="zh-CN" altLang="en-US" sz="2400" dirty="0" smtClean="0"/>
          </a:p>
          <a:p>
            <a:pPr lvl="1"/>
            <a:r>
              <a:rPr lang="en-GB" sz="2400" dirty="0" smtClean="0"/>
              <a:t>The mapping table is defined as below,</a:t>
            </a:r>
            <a:r>
              <a:rPr lang="en-GB" altLang="zh-CN" sz="2400" dirty="0" smtClean="0"/>
              <a:t> </a:t>
            </a:r>
          </a:p>
          <a:p>
            <a:pPr lvl="1"/>
            <a:endParaRPr lang="en-GB" sz="2400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                                                                        </a:t>
            </a:r>
            <a:r>
              <a:rPr lang="en-US" sz="2400" dirty="0" smtClean="0"/>
              <a:t>same as section 16.8 of TS36.213</a:t>
            </a:r>
          </a:p>
          <a:p>
            <a:pPr lvl="1"/>
            <a:r>
              <a:rPr lang="en-US" sz="2400" dirty="0" smtClean="0"/>
              <a:t>NOTE: This does avoid needing 3 bits to signal the LTE system bandwidth</a:t>
            </a:r>
            <a:endParaRPr lang="en-US" sz="24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7828" y="3933056"/>
            <a:ext cx="660654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5013176"/>
            <a:ext cx="5734205" cy="323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GB" altLang="zh-CN" dirty="0" smtClean="0"/>
              <a:t>When a UE is informed of NPRS configuration of multiple carriers, higher layers can indicate which of them are from the same transmission point (TP)</a:t>
            </a:r>
          </a:p>
          <a:p>
            <a:pPr lvl="1"/>
            <a:r>
              <a:rPr lang="en-US" altLang="zh-CN" dirty="0" smtClean="0"/>
              <a:t>A single measurement report is sent by the NB-IoT UE per TP</a:t>
            </a:r>
            <a:endParaRPr lang="en-GB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in-band operation mode, when a UE is configured with NPRS and PRS information, higher layers can indicate that they are from the same transmission point (TP)</a:t>
            </a:r>
            <a:endParaRPr lang="en-GB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The timing offset at the transmitter between the OTDOA neighbour cell and the OTDOA assistance data reference cell is indicated to UE by higher layer parameters.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FFS within this week on the parameter(s) to indicate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13295</TotalTime>
  <Words>257</Words>
  <Application>Microsoft Office PowerPoint</Application>
  <PresentationFormat>全屏显示(4:3)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WF on remaining assistance data for OTDOA in NB-IoT</vt:lpstr>
      <vt:lpstr>Background</vt:lpstr>
      <vt:lpstr>Proposal</vt:lpstr>
      <vt:lpstr>Proposal</vt:lpstr>
      <vt:lpstr>Proposal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j00136779</cp:lastModifiedBy>
  <cp:revision>1225</cp:revision>
  <dcterms:created xsi:type="dcterms:W3CDTF">2015-04-22T00:12:23Z</dcterms:created>
  <dcterms:modified xsi:type="dcterms:W3CDTF">2017-02-14T13:06:21Z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(3)4/zT43ADxlAy+XYed5Is4r9lHSaeBM2Wdy1qSQyVH6dFCUtX81eR3n8+nvz/nk3fy0+E48h+
u+2Xuk/DM67acfqon1qSFhE+a6h2+Itb8QWiSOI5+zXkqMpizO8+9PYhvMhx+eUhiK4zS1hi
7Wi4VsYPqwJmSTL2+HkuemsOOrooCPPjWiAAuMksEgbm632KBZNG/brv7aDK00Zb2EdwpFhL
D0DwKgGQfuG+7Oa/Gi</vt:lpwstr>
  </property>
  <property fmtid="{D5CDD505-2E9C-101B-9397-08002B2CF9AE}" pid="8" name="_2015_ms_pID_7253431">
    <vt:lpwstr>S57r830lvExUpG99M7/SSvxSttGIDYqLHwOrOO/e/y8Vro/VIjqZzk
59afgVsjENUxJa6MOX0rrKLtdVw6KaExkS9zkorpyiwXffzNZAOAquj9EEwhuNrFSlPJF0mK
yjkfImNZiD6hDvn3T7+kQlyrn6wSdNt61y/hY45roOdB5IOd9f5KiZKllgODcfv9JVSZszxF
2g66QqrmiYbtdN8nZ1J/4MfhmN9pZD/Vb1hB</vt:lpwstr>
  </property>
  <property fmtid="{D5CDD505-2E9C-101B-9397-08002B2CF9AE}" pid="9" name="_2015_ms_pID_7253432">
    <vt:lpwstr>IGXexLfaTW2BmjiJ2R7vbvgr5+uaXA4OpBqI
Mkx5XbpOZdEDLzdnaF+cVPpjIonbVlw1VFZvMuQxSqLTkv8BTtY=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1487068391</vt:lpwstr>
  </property>
</Properties>
</file>