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0552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d</a:t>
            </a:r>
            <a:r>
              <a:rPr lang="en-US" altLang="ja-JP" dirty="0" smtClean="0"/>
              <a:t>iversity transmission</a:t>
            </a:r>
            <a:br>
              <a:rPr lang="en-US" altLang="ja-JP" dirty="0" smtClean="0"/>
            </a:br>
            <a:r>
              <a:rPr lang="en-US" altLang="ja-JP" dirty="0" smtClean="0"/>
              <a:t>for uplink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Intel, Samsung</a:t>
            </a:r>
            <a:r>
              <a:rPr lang="en-US" altLang="ja-JP" dirty="0"/>
              <a:t>, Mitsubishi Electric, </a:t>
            </a:r>
            <a:r>
              <a:rPr lang="en-US" altLang="ja-JP" dirty="0" smtClean="0"/>
              <a:t>Qualcomm,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R1-1703683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789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Athens, Greece 13th –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8.1.2.1.5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US" altLang="ja-JP" b="1" u="sng" dirty="0">
                <a:highlight>
                  <a:srgbClr val="00FF00"/>
                </a:highlight>
                <a:latin typeface="Times New Roman"/>
                <a:ea typeface="ＭＳ 明朝"/>
              </a:rPr>
              <a:t>Agreements:</a:t>
            </a:r>
            <a:endParaRPr lang="ja-JP" altLang="ja-JP" dirty="0">
              <a:latin typeface="Times New Roman"/>
              <a:ea typeface="ＭＳ 明朝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at least the following UL transmission schemes for data in NR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Scheme A: Codebook based UL transmission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frequency selective precoding for CP-OFDM when the number of transmission port is greater than X (FFS: Value of X).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codebook design including single-stage and multi-stage, e.g., W1W2 structure, codebook 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the following DL signaling, e.g.,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One level DCI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Two level DCI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MAC CE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DCI associated with PDSCH (like UCI associated with PUSCH in LTE)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Scheme B: Non-codebook based UL transmission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frequency selective precoding for CP-OFDM when the number of transmission port is greater than Y (FFS: Value of Y).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the indication of DL measurement RS for UE to calculate candidate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precoder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the mechanisms for UL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precoder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determination, e.g.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SRS based, non-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SRS based, hybrid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and non-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SRS based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Diversity-based transmission schemes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Whether the scheme has specification impact or not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Merging of the schemes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rank determination by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gNB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PRB bundling for CP-OFDM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configurability of PRG size for CP-OFDM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the PRG size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r>
              <a:rPr lang="en-US" altLang="ja-JP" dirty="0">
                <a:latin typeface="Times New Roman"/>
                <a:ea typeface="ＭＳ 明朝"/>
              </a:rPr>
              <a:t>FFS: Single port transmission is supported for the UE capable for multiple antenna port transmission.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ja-JP" dirty="0"/>
              <a:t>F</a:t>
            </a:r>
            <a:r>
              <a:rPr lang="en-US" altLang="ja-JP" dirty="0" smtClean="0"/>
              <a:t>or CP-OFDM, UL transmission schemes should be based on DL transmit diversity schemes.</a:t>
            </a:r>
          </a:p>
          <a:p>
            <a:pPr lvl="1"/>
            <a:r>
              <a:rPr lang="en-US" altLang="ja-JP" dirty="0" smtClean="0"/>
              <a:t>If needed further down selection can be done.</a:t>
            </a:r>
          </a:p>
          <a:p>
            <a:pPr lvl="0"/>
            <a:r>
              <a:rPr lang="en-US" altLang="ja-JP" dirty="0" smtClean="0"/>
              <a:t>For DFT-S-OFDM, following schemes can </a:t>
            </a:r>
            <a:r>
              <a:rPr lang="en-US" altLang="ja-JP" dirty="0"/>
              <a:t>be candidates</a:t>
            </a:r>
            <a:r>
              <a:rPr lang="en-US" altLang="ja-JP" dirty="0" smtClean="0"/>
              <a:t>: CDD</a:t>
            </a:r>
            <a:r>
              <a:rPr lang="en-US" altLang="ja-JP" dirty="0"/>
              <a:t>, </a:t>
            </a:r>
            <a:r>
              <a:rPr lang="en-US" altLang="ja-JP" dirty="0" err="1"/>
              <a:t>precoder</a:t>
            </a:r>
            <a:r>
              <a:rPr lang="en-US" altLang="ja-JP" dirty="0"/>
              <a:t> cycling, antenna port switching, SFBC and </a:t>
            </a:r>
            <a:r>
              <a:rPr lang="en-US" altLang="ja-JP" dirty="0" smtClean="0"/>
              <a:t>STBC.</a:t>
            </a:r>
          </a:p>
          <a:p>
            <a:pPr lvl="1"/>
            <a:r>
              <a:rPr lang="en-US" altLang="ja-JP" dirty="0" smtClean="0"/>
              <a:t>RAN1 should down select them in WI phase.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533858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305</Words>
  <Application>Microsoft Office PowerPoint</Application>
  <PresentationFormat>画面に合わせる (4:3)</PresentationFormat>
  <Paragraphs>35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diversity transmission for uplink</vt:lpstr>
      <vt:lpstr>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33</cp:revision>
  <dcterms:created xsi:type="dcterms:W3CDTF">2017-01-16T18:53:25Z</dcterms:created>
  <dcterms:modified xsi:type="dcterms:W3CDTF">2017-02-14T08:32:54Z</dcterms:modified>
</cp:coreProperties>
</file>