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4" r:id="rId3"/>
    <p:sldId id="28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36" autoAdjust="0"/>
    <p:restoredTop sz="94660"/>
  </p:normalViewPr>
  <p:slideViewPr>
    <p:cSldViewPr>
      <p:cViewPr varScale="1">
        <p:scale>
          <a:sx n="89" d="100"/>
          <a:sy n="89" d="100"/>
        </p:scale>
        <p:origin x="-1341" y="-5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</a:t>
            </a:r>
            <a:r>
              <a:rPr lang="en-US" dirty="0" smtClean="0"/>
              <a:t>base matrix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ZTE Microelectronics,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Spreadtrum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CATR, ITRI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R1-1703682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105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/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/>
              <a:t>Athens, Greece, 13</a:t>
            </a:r>
            <a:r>
              <a:rPr lang="en-US" altLang="ja-JP" sz="1800" baseline="30000" dirty="0" smtClean="0"/>
              <a:t>th</a:t>
            </a:r>
            <a:r>
              <a:rPr lang="en-US" altLang="ja-JP" sz="1800" dirty="0" smtClean="0"/>
              <a:t> - 17</a:t>
            </a:r>
            <a:r>
              <a:rPr lang="en-US" altLang="ja-JP" sz="1800" baseline="30000" dirty="0" smtClean="0"/>
              <a:t>th</a:t>
            </a:r>
            <a:r>
              <a:rPr lang="en-US" altLang="ja-JP" sz="1800" dirty="0" smtClean="0"/>
              <a:t>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/>
              <a:t>Agenda item 8.1.4.1</a:t>
            </a:r>
            <a:endParaRPr lang="ja-JP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In January RAN1 NR Ad Hoc meeting, it was agreed:</a:t>
            </a:r>
          </a:p>
          <a:p>
            <a:pPr lvl="1"/>
            <a:r>
              <a:rPr lang="en-US" dirty="0" smtClean="0"/>
              <a:t>The largest info block size supported by LDPC encoder </a:t>
            </a:r>
            <a:r>
              <a:rPr lang="en-US" dirty="0" err="1" smtClean="0"/>
              <a:t>Kmax</a:t>
            </a:r>
            <a:r>
              <a:rPr lang="en-US" dirty="0" smtClean="0"/>
              <a:t> and the largest shift size </a:t>
            </a:r>
            <a:r>
              <a:rPr lang="en-US" dirty="0" err="1" smtClean="0"/>
              <a:t>Zmax</a:t>
            </a:r>
            <a:r>
              <a:rPr lang="en-US" dirty="0" smtClean="0"/>
              <a:t> defined for a H matrix are selected from the following set of {</a:t>
            </a:r>
            <a:r>
              <a:rPr lang="en-US" dirty="0" err="1" smtClean="0"/>
              <a:t>Kmax</a:t>
            </a:r>
            <a:r>
              <a:rPr lang="en-US" dirty="0" smtClean="0"/>
              <a:t>, </a:t>
            </a:r>
            <a:r>
              <a:rPr lang="en-US" dirty="0" err="1" smtClean="0"/>
              <a:t>Zmax</a:t>
            </a:r>
            <a:r>
              <a:rPr lang="en-US" dirty="0" smtClean="0"/>
              <a:t>} pairs:</a:t>
            </a:r>
            <a:r>
              <a:rPr lang="en-GB" dirty="0" smtClean="0"/>
              <a:t> </a:t>
            </a:r>
            <a:endParaRPr lang="en-US" sz="4000" dirty="0" smtClean="0"/>
          </a:p>
          <a:p>
            <a:pPr lvl="2"/>
            <a:r>
              <a:rPr lang="en-GB" dirty="0" smtClean="0"/>
              <a:t>{8192, 256}, {8192, 512}, {8192, 1024},</a:t>
            </a:r>
            <a:endParaRPr lang="en-US" sz="3600" dirty="0" smtClean="0"/>
          </a:p>
          <a:p>
            <a:pPr lvl="2"/>
            <a:r>
              <a:rPr lang="en-GB" dirty="0" smtClean="0"/>
              <a:t>{FFS near 8192, 320}, {FFS near 8192, 384}</a:t>
            </a:r>
            <a:endParaRPr lang="en-US" sz="3600" dirty="0" smtClean="0"/>
          </a:p>
          <a:p>
            <a:pPr lvl="1"/>
            <a:r>
              <a:rPr lang="en-GB" dirty="0" smtClean="0"/>
              <a:t>The exact </a:t>
            </a:r>
            <a:r>
              <a:rPr lang="en-US" dirty="0" smtClean="0"/>
              <a:t>{</a:t>
            </a:r>
            <a:r>
              <a:rPr lang="en-US" dirty="0" err="1" smtClean="0"/>
              <a:t>Kmax</a:t>
            </a:r>
            <a:r>
              <a:rPr lang="en-US" dirty="0" smtClean="0"/>
              <a:t>, </a:t>
            </a:r>
            <a:r>
              <a:rPr lang="en-US" dirty="0" err="1" smtClean="0"/>
              <a:t>Zmax</a:t>
            </a:r>
            <a:r>
              <a:rPr lang="en-US" dirty="0" smtClean="0"/>
              <a:t>} pair to be selected from the above 5 at RAN1#88</a:t>
            </a:r>
            <a:endParaRPr lang="en-US" altLang="zh-CN" sz="8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lvl="1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Single LDPC base matrix is selected for eMBB</a:t>
            </a:r>
            <a:endParaRPr lang="en-US" altLang="zh-CN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{</a:t>
            </a:r>
            <a:r>
              <a:rPr lang="en-US" altLang="zh-CN" dirty="0" smtClean="0"/>
              <a:t>8192, 512} is selected as the pair of {</a:t>
            </a:r>
            <a:r>
              <a:rPr lang="en-US" altLang="zh-CN" dirty="0" err="1" smtClean="0"/>
              <a:t>Kmax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Zmax</a:t>
            </a:r>
            <a:r>
              <a:rPr lang="en-US" altLang="zh-CN" dirty="0" smtClean="0"/>
              <a:t>} where </a:t>
            </a:r>
            <a:r>
              <a:rPr lang="en-US" altLang="zh-CN" dirty="0" err="1" smtClean="0"/>
              <a:t>Kmax</a:t>
            </a:r>
            <a:r>
              <a:rPr lang="en-US" altLang="zh-CN" dirty="0" smtClean="0"/>
              <a:t> is the </a:t>
            </a:r>
            <a:r>
              <a:rPr lang="en-US" dirty="0" smtClean="0"/>
              <a:t>largest info block size supported by LDPC encoder and </a:t>
            </a:r>
            <a:r>
              <a:rPr lang="en-US" dirty="0" err="1" smtClean="0"/>
              <a:t>Zmax</a:t>
            </a:r>
            <a:r>
              <a:rPr lang="en-US" dirty="0" smtClean="0"/>
              <a:t> is the largest shift size defined for a H matrix </a:t>
            </a:r>
            <a:endParaRPr lang="en-US" altLang="zh-CN" dirty="0" smtClean="0"/>
          </a:p>
          <a:p>
            <a:pPr lvl="1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4398</TotalTime>
  <Words>186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LDPC base matrix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ZTE</cp:lastModifiedBy>
  <cp:revision>234</cp:revision>
  <dcterms:created xsi:type="dcterms:W3CDTF">2006-08-16T00:00:00Z</dcterms:created>
  <dcterms:modified xsi:type="dcterms:W3CDTF">2017-02-14T15:12:48Z</dcterms:modified>
</cp:coreProperties>
</file>