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PRS ID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336360" y="110043"/>
            <a:ext cx="24482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R1-1703681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There are 6 possible PRS frequency shifts, which are determined by PRS ID</a:t>
            </a:r>
          </a:p>
          <a:p>
            <a:endParaRPr lang="en-US" sz="2000" dirty="0"/>
          </a:p>
          <a:p>
            <a:r>
              <a:rPr lang="en-US" sz="2000" dirty="0"/>
              <a:t>In sparsely deployed scenarios, UE may be only capable of hearing less than 6 cells </a:t>
            </a:r>
          </a:p>
          <a:p>
            <a:pPr lvl="1"/>
            <a:r>
              <a:rPr lang="en-US" sz="2000" dirty="0"/>
              <a:t>In these scenarios, reuse 6 is not efficient and can be reduced to enable better detectability of weak cells</a:t>
            </a:r>
          </a:p>
          <a:p>
            <a:pPr lvl="1"/>
            <a:endParaRPr lang="en-US" sz="2000" dirty="0"/>
          </a:p>
          <a:p>
            <a:r>
              <a:rPr lang="en-US" sz="2000" dirty="0"/>
              <a:t>If an </a:t>
            </a:r>
            <a:r>
              <a:rPr lang="en-US" sz="2000" dirty="0" err="1"/>
              <a:t>eNB</a:t>
            </a:r>
            <a:r>
              <a:rPr lang="en-US" sz="2000" dirty="0"/>
              <a:t> can configure 2 PRS IDs, PRS can be transmitted from the same </a:t>
            </a:r>
            <a:r>
              <a:rPr lang="en-US" sz="2000" dirty="0" err="1"/>
              <a:t>eNB</a:t>
            </a:r>
            <a:r>
              <a:rPr lang="en-US" sz="2000" dirty="0"/>
              <a:t> with 2 frequency shifts</a:t>
            </a:r>
          </a:p>
          <a:p>
            <a:pPr lvl="1"/>
            <a:endParaRPr lang="en-US" sz="2000" dirty="0"/>
          </a:p>
          <a:p>
            <a:endParaRPr lang="sv-SE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709528"/>
              </p:ext>
            </p:extLst>
          </p:nvPr>
        </p:nvGraphicFramePr>
        <p:xfrm>
          <a:off x="3935760" y="4181048"/>
          <a:ext cx="4032448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32">
                  <a:extLst>
                    <a:ext uri="{9D8B030D-6E8A-4147-A177-3AD203B41FA5}">
                      <a16:colId xmlns:a16="http://schemas.microsoft.com/office/drawing/2014/main" val="3921896548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837530406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58736476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65666543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667951226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582672663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8293878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876419294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2105464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723057245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844539798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320608067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136490083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3655591916"/>
                    </a:ext>
                  </a:extLst>
                </a:gridCol>
              </a:tblGrid>
              <a:tr h="203413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689245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089439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8193132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455900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496960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692009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516645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85105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486370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5081850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070103"/>
                  </a:ext>
                </a:extLst>
              </a:tr>
              <a:tr h="203413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65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US" sz="2400" dirty="0"/>
              <a:t>One cell may be associated with 1 or 2 </a:t>
            </a:r>
            <a:r>
              <a:rPr lang="en-US" sz="2400"/>
              <a:t>PRS IDs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0466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13598</TotalTime>
  <Words>111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PRS ID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Yutao Sui</cp:lastModifiedBy>
  <cp:revision>1382</cp:revision>
  <dcterms:created xsi:type="dcterms:W3CDTF">2015-04-22T00:12:23Z</dcterms:created>
  <dcterms:modified xsi:type="dcterms:W3CDTF">2017-02-15T09:43:38Z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