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73" d="100"/>
          <a:sy n="73" d="100"/>
        </p:scale>
        <p:origin x="193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err="1"/>
              <a:t>sidelink</a:t>
            </a:r>
            <a:r>
              <a:rPr lang="en-US" sz="4000" dirty="0"/>
              <a:t> resource </a:t>
            </a:r>
            <a:r>
              <a:rPr lang="en-US" sz="4000" dirty="0" smtClean="0"/>
              <a:t>allocation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Sony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R1-1703664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13th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7.2.8.2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 smtClean="0"/>
              <a:t>In the LTE R12-R14, the broadcast and groupcast communication modes were considered as the main modes for </a:t>
            </a:r>
            <a:r>
              <a:rPr lang="en-US" sz="2800" dirty="0" err="1" smtClean="0"/>
              <a:t>sideink</a:t>
            </a:r>
            <a:r>
              <a:rPr lang="en-US" sz="2800" dirty="0" smtClean="0"/>
              <a:t> communication</a:t>
            </a:r>
            <a:endParaRPr lang="ru-RU" sz="2800" dirty="0"/>
          </a:p>
          <a:p>
            <a:pPr lvl="0"/>
            <a:r>
              <a:rPr lang="en-US" sz="2800" dirty="0" smtClean="0"/>
              <a:t>In the LTE R12/13, the random resource selection was specified for public safety </a:t>
            </a:r>
            <a:r>
              <a:rPr lang="en-US" sz="2800" dirty="0" err="1" smtClean="0"/>
              <a:t>sidelink</a:t>
            </a:r>
            <a:r>
              <a:rPr lang="en-US" sz="2800" dirty="0" smtClean="0"/>
              <a:t> communication, while in the LTE R14 sensing based operation was specified for vehicular communication</a:t>
            </a:r>
          </a:p>
          <a:p>
            <a:pPr lvl="0"/>
            <a:r>
              <a:rPr lang="en-US" sz="2800" dirty="0" smtClean="0"/>
              <a:t>The existing </a:t>
            </a:r>
            <a:r>
              <a:rPr lang="en-US" sz="2800" dirty="0" err="1" smtClean="0"/>
              <a:t>sidelink</a:t>
            </a:r>
            <a:r>
              <a:rPr lang="en-US" sz="2800" dirty="0" smtClean="0"/>
              <a:t> resource allocation is challenging to apply for </a:t>
            </a:r>
            <a:r>
              <a:rPr lang="en-US" sz="2800" dirty="0" err="1" smtClean="0"/>
              <a:t>sidelink</a:t>
            </a:r>
            <a:r>
              <a:rPr lang="en-US" sz="2800" dirty="0" smtClean="0"/>
              <a:t> communication with bandwidth limited devices and for evolved UE-to-NW relaying</a:t>
            </a:r>
            <a:endParaRPr lang="ru-R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New </a:t>
            </a:r>
            <a:r>
              <a:rPr lang="en-US" dirty="0" err="1"/>
              <a:t>sidelink</a:t>
            </a:r>
            <a:r>
              <a:rPr lang="en-US" dirty="0"/>
              <a:t> resource allocation mode is introduced for wearable and </a:t>
            </a:r>
            <a:r>
              <a:rPr lang="en-US" dirty="0" err="1"/>
              <a:t>IoT</a:t>
            </a:r>
            <a:r>
              <a:rPr lang="en-US" dirty="0"/>
              <a:t> use cases</a:t>
            </a:r>
            <a:endParaRPr lang="ru-RU" dirty="0"/>
          </a:p>
          <a:p>
            <a:pPr lvl="0"/>
            <a:r>
              <a:rPr lang="en-US" dirty="0"/>
              <a:t>Evolved UE-to-NW relay UE can allocate </a:t>
            </a:r>
            <a:r>
              <a:rPr lang="en-US" dirty="0" err="1"/>
              <a:t>sidelink</a:t>
            </a:r>
            <a:r>
              <a:rPr lang="en-US" dirty="0"/>
              <a:t> resources for communication with Remote UEs, under </a:t>
            </a:r>
            <a:r>
              <a:rPr lang="en-US" dirty="0" err="1"/>
              <a:t>eNB</a:t>
            </a:r>
            <a:r>
              <a:rPr lang="en-US" dirty="0"/>
              <a:t> control</a:t>
            </a:r>
            <a:endParaRPr lang="ru-RU" dirty="0"/>
          </a:p>
          <a:p>
            <a:pPr lvl="1"/>
            <a:r>
              <a:rPr lang="en-US" dirty="0"/>
              <a:t>FFS details of </a:t>
            </a:r>
            <a:r>
              <a:rPr lang="en-US" dirty="0" err="1"/>
              <a:t>sidelink</a:t>
            </a:r>
            <a:r>
              <a:rPr lang="en-US" dirty="0"/>
              <a:t> resource allocation and </a:t>
            </a:r>
            <a:r>
              <a:rPr lang="en-US" dirty="0" err="1"/>
              <a:t>signalling</a:t>
            </a:r>
            <a:r>
              <a:rPr lang="en-US" dirty="0"/>
              <a:t> by evolved UE-to-NW relay UE and </a:t>
            </a:r>
            <a:r>
              <a:rPr lang="en-US" dirty="0" err="1"/>
              <a:t>eNB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sidelink resource allocation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2017-02-14T08:09:09Z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2017-02-14 07:01:45Z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