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96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82874" autoAdjust="0"/>
  </p:normalViewPr>
  <p:slideViewPr>
    <p:cSldViewPr>
      <p:cViewPr varScale="1">
        <p:scale>
          <a:sx n="53" d="100"/>
          <a:sy n="53" d="100"/>
        </p:scale>
        <p:origin x="562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2/14/2017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FeD2D Transmitter Imperfections Models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88</a:t>
            </a:r>
            <a:r>
              <a:rPr lang="en-GB" altLang="ko-KR" sz="1800" b="1" dirty="0">
                <a:cs typeface="Times New Roman" panose="02020603050405020304" pitchFamily="18" charset="0"/>
              </a:rPr>
              <a:t>				</a:t>
            </a:r>
            <a:r>
              <a:rPr lang="en-GB" altLang="ko-KR" sz="1800" b="1" dirty="0"/>
              <a:t>                  </a:t>
            </a:r>
            <a:r>
              <a:rPr lang="en-US" sz="1800" b="1" dirty="0"/>
              <a:t>R1-1703659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Athens, Greece, 13th </a:t>
            </a:r>
            <a:r>
              <a:rPr lang="en-US" altLang="ko-KR" sz="1800" b="1" dirty="0"/>
              <a:t>- </a:t>
            </a:r>
            <a:r>
              <a:rPr lang="en-US" altLang="ko-KR" sz="1800" b="1" dirty="0" smtClean="0"/>
              <a:t>17th February 2017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7.2.8.1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z="2800" dirty="0"/>
              <a:t>The following RAN1-related objective was defined in SID:</a:t>
            </a:r>
          </a:p>
          <a:p>
            <a:pPr lvl="1"/>
            <a:r>
              <a:rPr lang="en-US" sz="2400" dirty="0"/>
              <a:t>Study necessary LTE sidelink enhancements.</a:t>
            </a:r>
          </a:p>
          <a:p>
            <a:pPr lvl="2"/>
            <a:r>
              <a:rPr lang="en-US" sz="2000" dirty="0" smtClean="0"/>
              <a:t>Introduce additional evaluation assumptions to the sidelink evaluation methodology defined in TR 36.843 focusing on analysis of wearable use cases [RAN1, RAN2].</a:t>
            </a:r>
          </a:p>
          <a:p>
            <a:pPr lvl="2"/>
            <a:r>
              <a:rPr lang="en-US" sz="2000" dirty="0" smtClean="0"/>
              <a:t>Identify mechanisms to enable </a:t>
            </a:r>
            <a:r>
              <a:rPr lang="en-US" sz="2000" dirty="0" err="1" smtClean="0"/>
              <a:t>QoS</a:t>
            </a:r>
            <a:r>
              <a:rPr lang="en-US" sz="2000" dirty="0" smtClean="0"/>
              <a:t>, reliable, and/or low complexity/cost &amp; low energy sidelink [RAN1, RAN2, RAN4].</a:t>
            </a:r>
          </a:p>
          <a:p>
            <a:pPr lvl="2"/>
            <a:r>
              <a:rPr lang="en-GB" sz="2000" dirty="0" smtClean="0"/>
              <a:t>Study additional co-existence issues with adjacent carrier frequencies that may arise due to the new mechanisms identified [RAN4].</a:t>
            </a:r>
          </a:p>
          <a:p>
            <a:r>
              <a:rPr lang="en-US" sz="2800" dirty="0"/>
              <a:t>In this WF, we propose </a:t>
            </a:r>
            <a:r>
              <a:rPr lang="en-US" sz="2800" dirty="0" smtClean="0"/>
              <a:t>transmitter imperfections </a:t>
            </a:r>
            <a:r>
              <a:rPr lang="en-US" sz="2800" dirty="0"/>
              <a:t>for FeD2D evaluations</a:t>
            </a:r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Transmitter imperfections</a:t>
            </a:r>
          </a:p>
          <a:p>
            <a:pPr lvl="1"/>
            <a:r>
              <a:rPr lang="en-US" dirty="0" smtClean="0"/>
              <a:t>Use IBE model defined in TR 36.843</a:t>
            </a:r>
          </a:p>
          <a:p>
            <a:pPr lvl="1"/>
            <a:r>
              <a:rPr lang="en-US" dirty="0" smtClean="0"/>
              <a:t>For Cat.M1, N1 devices</a:t>
            </a:r>
          </a:p>
          <a:p>
            <a:pPr lvl="2"/>
            <a:r>
              <a:rPr lang="en-US" dirty="0" smtClean="0"/>
              <a:t>Additionally apply OOB masks model </a:t>
            </a:r>
            <a:r>
              <a:rPr lang="en-US" dirty="0"/>
              <a:t>from TS </a:t>
            </a:r>
            <a:r>
              <a:rPr lang="en-US" dirty="0" smtClean="0"/>
              <a:t>36.101, sections 6.6.2 and 6.6.2F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8288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139</Words>
  <Application>Microsoft Office PowerPoint</Application>
  <PresentationFormat>On-screen Show (4:3)</PresentationFormat>
  <Paragraphs>20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FeD2D Transmitter Imperfections Models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2017-02-14T07:48:21Z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2017-02-14 07:48:21Z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