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53" d="100"/>
          <a:sy n="53" d="100"/>
        </p:scale>
        <p:origin x="56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UE Parameters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R1-1703656</a:t>
            </a:r>
            <a:br>
              <a:rPr lang="en-US" sz="1800" b="1" dirty="0"/>
            </a:br>
            <a:r>
              <a:rPr lang="en-US" altLang="ko-KR" sz="1800" b="1" dirty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</a:p>
          <a:p>
            <a:r>
              <a:rPr lang="en-US" sz="2800" dirty="0"/>
              <a:t>In this WF, we propose </a:t>
            </a:r>
            <a:r>
              <a:rPr lang="en-US" sz="2800" dirty="0" smtClean="0"/>
              <a:t>UE parameters for FeD2D </a:t>
            </a:r>
            <a:r>
              <a:rPr lang="en-US" sz="2800" dirty="0"/>
              <a:t>evaluations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following UE parameters are used</a:t>
            </a:r>
          </a:p>
          <a:p>
            <a:pPr lvl="1"/>
            <a:r>
              <a:rPr lang="en-US" dirty="0" smtClean="0"/>
              <a:t>Remote UE</a:t>
            </a:r>
          </a:p>
          <a:p>
            <a:pPr lvl="2"/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antennas</a:t>
            </a:r>
            <a:r>
              <a:rPr lang="en-US" dirty="0"/>
              <a:t>: 1 TX, 1 RX</a:t>
            </a:r>
          </a:p>
          <a:p>
            <a:pPr lvl="2"/>
            <a:r>
              <a:rPr lang="en-US" dirty="0"/>
              <a:t>Antenna gain: </a:t>
            </a:r>
            <a:r>
              <a:rPr lang="en-US" dirty="0"/>
              <a:t>0 </a:t>
            </a:r>
            <a:r>
              <a:rPr lang="en-US" dirty="0"/>
              <a:t>dB</a:t>
            </a:r>
          </a:p>
          <a:p>
            <a:pPr lvl="2"/>
            <a:r>
              <a:rPr lang="en-US" dirty="0"/>
              <a:t>Noise figure: 9 dB</a:t>
            </a:r>
          </a:p>
          <a:p>
            <a:pPr lvl="2"/>
            <a:r>
              <a:rPr lang="en-US" dirty="0"/>
              <a:t>Maximum TX power: </a:t>
            </a:r>
            <a:r>
              <a:rPr lang="en-US" dirty="0"/>
              <a:t>0, 14, 20, 23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 smtClean="0"/>
              <a:t>Remote UE cannot simultaneously receive in DL and SL and receive in DL </a:t>
            </a:r>
            <a:r>
              <a:rPr lang="en-US" dirty="0"/>
              <a:t>if transmits </a:t>
            </a:r>
            <a:r>
              <a:rPr lang="en-US" dirty="0" smtClean="0"/>
              <a:t>in SL/UL (Half Duplex UE)</a:t>
            </a:r>
            <a:endParaRPr lang="en-US" dirty="0" smtClean="0"/>
          </a:p>
          <a:p>
            <a:pPr lvl="1"/>
            <a:r>
              <a:rPr lang="en-US" dirty="0" smtClean="0"/>
              <a:t>Relay/Legacy UE</a:t>
            </a:r>
          </a:p>
          <a:p>
            <a:pPr lvl="2"/>
            <a:r>
              <a:rPr lang="en-US" dirty="0"/>
              <a:t>Number of antennas: 1 TX, 2 RX</a:t>
            </a:r>
          </a:p>
          <a:p>
            <a:pPr lvl="2"/>
            <a:r>
              <a:rPr lang="en-US" dirty="0"/>
              <a:t>Antenna gain: 0 dB</a:t>
            </a:r>
          </a:p>
          <a:p>
            <a:pPr lvl="2"/>
            <a:r>
              <a:rPr lang="en-US" dirty="0"/>
              <a:t>Noise figure: 9 dB</a:t>
            </a:r>
          </a:p>
          <a:p>
            <a:pPr lvl="2"/>
            <a:r>
              <a:rPr lang="en-US" dirty="0"/>
              <a:t>Maximum TX power: 23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 smtClean="0"/>
              <a:t>Relay </a:t>
            </a:r>
            <a:r>
              <a:rPr lang="en-US" dirty="0"/>
              <a:t>UE </a:t>
            </a:r>
            <a:r>
              <a:rPr lang="en-US" dirty="0" smtClean="0"/>
              <a:t>can </a:t>
            </a:r>
            <a:r>
              <a:rPr lang="en-US" dirty="0"/>
              <a:t>simultaneously receive in DL and </a:t>
            </a:r>
            <a:r>
              <a:rPr lang="en-US" dirty="0" smtClean="0"/>
              <a:t>SL as well as transmit in UL/SL </a:t>
            </a:r>
            <a:r>
              <a:rPr lang="en-US" smtClean="0"/>
              <a:t>while receive in DL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UE Parameters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2017-02-14T07:58:16Z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b4cb1959-3355-40a5-956b-8e4e8452b68d</vt:lpwstr>
  </property>
  <property fmtid="{D5CDD505-2E9C-101B-9397-08002B2CF9AE}" pid="3" name="CTP_TimeStamp">
    <vt:lpwstr>2017-02-14 07:58:16Z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