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3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-18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PUSCH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for non-BL UEs in 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R1-17xxxxx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7172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7.2.3.1.4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Non-BL UE can have multiple antennas in UL, in which case uplink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can be used to significantly improve PUSCH performance.</a:t>
            </a:r>
          </a:p>
          <a:p>
            <a:pPr lvl="1"/>
            <a:r>
              <a:rPr lang="en-US" altLang="zh-CN" dirty="0" smtClean="0"/>
              <a:t>the “</a:t>
            </a:r>
            <a:r>
              <a:rPr lang="en-GB" altLang="zh-CN" i="1" dirty="0" err="1" smtClean="0"/>
              <a:t>Precoding</a:t>
            </a:r>
            <a:r>
              <a:rPr lang="en-GB" altLang="zh-CN" i="1" dirty="0" smtClean="0"/>
              <a:t> information and number of layers</a:t>
            </a:r>
            <a:r>
              <a:rPr lang="en-US" altLang="zh-CN" dirty="0" smtClean="0"/>
              <a:t>” field in DCI format 4.</a:t>
            </a:r>
          </a:p>
          <a:p>
            <a:r>
              <a:rPr lang="en-US" altLang="zh-CN" dirty="0" smtClean="0"/>
              <a:t>The same PUSCH performance gain should also be available to non-BL UEs in coverage enhancement scenarios but is currently not supported in (f)</a:t>
            </a:r>
            <a:r>
              <a:rPr lang="en-US" altLang="zh-CN" dirty="0" err="1" smtClean="0"/>
              <a:t>eMTC</a:t>
            </a:r>
            <a:r>
              <a:rPr lang="en-US" altLang="zh-CN" dirty="0" smtClean="0"/>
              <a:t>.</a:t>
            </a:r>
            <a:endParaRPr lang="en-US" dirty="0" smtClean="0"/>
          </a:p>
          <a:p>
            <a:pPr marL="0" indent="0" hangingPunc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5609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DCI to indicate the “</a:t>
            </a:r>
            <a:r>
              <a:rPr lang="en-GB" altLang="zh-CN" i="1" dirty="0" err="1" smtClean="0"/>
              <a:t>precoding</a:t>
            </a:r>
            <a:r>
              <a:rPr lang="en-GB" altLang="zh-CN" i="1" dirty="0" smtClean="0"/>
              <a:t> information and number of layers</a:t>
            </a:r>
            <a:r>
              <a:rPr lang="en-US" altLang="zh-CN" dirty="0" smtClean="0"/>
              <a:t>” for non-BL UEs in CE. </a:t>
            </a:r>
          </a:p>
          <a:p>
            <a:pPr lvl="1" algn="just"/>
            <a:r>
              <a:rPr lang="en-US" altLang="zh-CN" dirty="0" smtClean="0"/>
              <a:t> Table 5.3.3.1.8-1 and Table 5.3.3.1.8-2 in TS 36.212 are reused, with the restriction that only two antenna ports are supported.</a:t>
            </a:r>
          </a:p>
          <a:p>
            <a:pPr lvl="1" algn="just"/>
            <a:r>
              <a:rPr lang="en-US" altLang="zh-CN" dirty="0" smtClean="0"/>
              <a:t>This is an optional UE capability.</a:t>
            </a:r>
            <a:endParaRPr lang="en-US" altLang="zh-CN" dirty="0"/>
          </a:p>
          <a:p>
            <a:pPr lvl="1"/>
            <a:endParaRPr lang="en-GB" dirty="0"/>
          </a:p>
          <a:p>
            <a:endParaRPr lang="en-GB" dirty="0"/>
          </a:p>
          <a:p>
            <a:endParaRPr lang="en-US" dirty="0"/>
          </a:p>
          <a:p>
            <a:endParaRPr lang="en-GB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13131</TotalTime>
  <Words>146</Words>
  <Application>Microsoft Office PowerPoint</Application>
  <PresentationFormat>全屏显示(4:3)</PresentationFormat>
  <Paragraphs>16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PUSCH precoding for non-BL UEs in CE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Huawei</dc:creator>
  <cp:lastModifiedBy>Huawei</cp:lastModifiedBy>
  <cp:revision>1189</cp:revision>
  <dcterms:created xsi:type="dcterms:W3CDTF">2015-04-22T00:12:23Z</dcterms:created>
  <dcterms:modified xsi:type="dcterms:W3CDTF">2017-02-13T18:18:35Z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1486987765</vt:lpwstr>
  </property>
</Properties>
</file>