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79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Rate Matching of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LG, Samsung,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AT&amp;T, </a:t>
            </a:r>
            <a:r>
              <a:rPr lang="en-US" dirty="0" err="1">
                <a:solidFill>
                  <a:schemeClr val="tx1"/>
                </a:solidFill>
              </a:rPr>
              <a:t>Accelercomm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>
                <a:solidFill>
                  <a:schemeClr val="tx1"/>
                </a:solidFill>
              </a:rPr>
              <a:t>MediaTek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R1-1703617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(RAN1#87, RAN1 NR ad-hoc): </a:t>
            </a:r>
          </a:p>
          <a:p>
            <a:pPr lvl="0"/>
            <a:r>
              <a:rPr lang="en-US" dirty="0"/>
              <a:t>UL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0"/>
            <a:r>
              <a:rPr lang="en-US" dirty="0"/>
              <a:t>DL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2"/>
            <a:r>
              <a:rPr lang="en-US" dirty="0"/>
              <a:t>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latency, power consumption and implementation complexity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Rate matching algorithm of Polar codes supports both operations:</a:t>
            </a:r>
          </a:p>
          <a:p>
            <a:pPr lvl="1"/>
            <a:r>
              <a:rPr lang="en-US" sz="2400" dirty="0"/>
              <a:t>Repetition of coded bits</a:t>
            </a:r>
          </a:p>
          <a:p>
            <a:pPr lvl="2"/>
            <a:r>
              <a:rPr lang="en-US" sz="2000" dirty="0"/>
              <a:t>FFS: how to repeat coded bits (including transmission of intermediary node values)</a:t>
            </a:r>
          </a:p>
          <a:p>
            <a:pPr lvl="2"/>
            <a:r>
              <a:rPr lang="en-US" sz="2000" dirty="0"/>
              <a:t>FFS: how to choose info bit location set when repetition is applied</a:t>
            </a:r>
          </a:p>
          <a:p>
            <a:pPr lvl="1"/>
            <a:r>
              <a:rPr lang="en-US" sz="2400" dirty="0"/>
              <a:t>Puncturing of coded bits, including one or both of the following:</a:t>
            </a:r>
          </a:p>
          <a:p>
            <a:pPr lvl="2"/>
            <a:r>
              <a:rPr lang="en-US" sz="2000" dirty="0"/>
              <a:t>Puncturing of coded bits with deterministic value of 0</a:t>
            </a:r>
          </a:p>
          <a:p>
            <a:pPr lvl="3"/>
            <a:r>
              <a:rPr lang="en-US" sz="1800" dirty="0"/>
              <a:t>Due to shortening at input to the encoder</a:t>
            </a:r>
          </a:p>
          <a:p>
            <a:pPr lvl="2"/>
            <a:r>
              <a:rPr lang="en-US" sz="2000" dirty="0"/>
              <a:t>Puncturing of coded bits with non-deterministic value</a:t>
            </a:r>
          </a:p>
          <a:p>
            <a:pPr lvl="3"/>
            <a:r>
              <a:rPr lang="en-US" sz="1800" dirty="0"/>
              <a:t>This is the typical puncturing</a:t>
            </a:r>
            <a:endParaRPr lang="en-US" sz="2400" dirty="0"/>
          </a:p>
          <a:p>
            <a:r>
              <a:rPr lang="en-US" sz="2800" dirty="0"/>
              <a:t>Design info bit location set together with the rate matching scheme</a:t>
            </a:r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3985</TotalTime>
  <Words>217</Words>
  <Application>Microsoft Office PowerPoint</Application>
  <PresentationFormat>On-screen Show (4:3)</PresentationFormat>
  <Paragraphs>25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Rate Matching of Polar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265</cp:revision>
  <dcterms:created xsi:type="dcterms:W3CDTF">2006-08-16T00:00:00Z</dcterms:created>
  <dcterms:modified xsi:type="dcterms:W3CDTF">2017-02-16T09:13:09Z</dcterms:modified>
</cp:coreProperties>
</file>