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1" r:id="rId2"/>
    <p:sldId id="279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8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ACBFA-9C73-4620-83D8-3C8422BA4E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8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Max Code </a:t>
            </a:r>
            <a:r>
              <a:rPr lang="en-US"/>
              <a:t>Size of Polar Codes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Intel, Qualcomm,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AT&amp;T, Samsung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R1-1703615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- 17th February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8.1.4.2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u="sng" dirty="0"/>
              <a:t>Agreement </a:t>
            </a:r>
            <a:r>
              <a:rPr lang="en-US" sz="3600" dirty="0"/>
              <a:t>(RAN1 NR ad-hoc): </a:t>
            </a:r>
          </a:p>
          <a:p>
            <a:pPr lvl="1"/>
            <a:r>
              <a:rPr lang="en-US" sz="3200" dirty="0"/>
              <a:t>Maximum mother code size of Polar code, N=2</a:t>
            </a:r>
            <a:r>
              <a:rPr lang="en-US" sz="3200" baseline="30000" dirty="0"/>
              <a:t>n</a:t>
            </a:r>
            <a:r>
              <a:rPr lang="en-US" sz="3200" dirty="0"/>
              <a:t>, is:</a:t>
            </a:r>
          </a:p>
          <a:p>
            <a:pPr lvl="2"/>
            <a:r>
              <a:rPr lang="en-US" sz="2800" dirty="0"/>
              <a:t>256 &lt;= </a:t>
            </a:r>
            <a:r>
              <a:rPr lang="en-US" sz="2800" dirty="0" err="1"/>
              <a:t>N</a:t>
            </a:r>
            <a:r>
              <a:rPr lang="en-US" sz="2800" baseline="-25000" dirty="0" err="1"/>
              <a:t>max,DCI</a:t>
            </a:r>
            <a:r>
              <a:rPr lang="en-US" sz="2800" dirty="0"/>
              <a:t> &lt;=1024 for downlink control information</a:t>
            </a:r>
          </a:p>
          <a:p>
            <a:pPr lvl="2"/>
            <a:r>
              <a:rPr lang="en-US" sz="2800" dirty="0"/>
              <a:t>1024 &lt;= </a:t>
            </a:r>
            <a:r>
              <a:rPr lang="en-US" sz="2800" dirty="0" err="1"/>
              <a:t>N</a:t>
            </a:r>
            <a:r>
              <a:rPr lang="en-US" sz="2800" baseline="-25000" dirty="0" err="1"/>
              <a:t>max,UCI</a:t>
            </a:r>
            <a:r>
              <a:rPr lang="en-US" sz="2800" dirty="0"/>
              <a:t> &lt;= 2048 for uplink control information</a:t>
            </a:r>
          </a:p>
          <a:p>
            <a:pPr lvl="1"/>
            <a:r>
              <a:rPr lang="en-US" sz="3200" dirty="0"/>
              <a:t>Exact values to be revisited with the aim of agreeing at RAN1#88 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Maximum mother code size of Polar code, N=2</a:t>
            </a:r>
            <a:r>
              <a:rPr lang="en-US" sz="3600" baseline="30000" dirty="0"/>
              <a:t>n</a:t>
            </a:r>
            <a:r>
              <a:rPr lang="en-US" sz="3600" dirty="0"/>
              <a:t>, is:</a:t>
            </a:r>
          </a:p>
          <a:p>
            <a:pPr lvl="1"/>
            <a:r>
              <a:rPr lang="en-US" sz="3200" dirty="0" err="1"/>
              <a:t>N</a:t>
            </a:r>
            <a:r>
              <a:rPr lang="en-US" sz="3200" baseline="-25000" dirty="0" err="1"/>
              <a:t>max,DCI</a:t>
            </a:r>
            <a:r>
              <a:rPr lang="en-US" sz="3200" dirty="0"/>
              <a:t> = 256 for downlink control information</a:t>
            </a:r>
          </a:p>
          <a:p>
            <a:pPr lvl="1"/>
            <a:r>
              <a:rPr lang="en-US" sz="3200" dirty="0" err="1"/>
              <a:t>N</a:t>
            </a:r>
            <a:r>
              <a:rPr lang="en-US" sz="3200" baseline="-25000" dirty="0" err="1"/>
              <a:t>max,UCI</a:t>
            </a:r>
            <a:r>
              <a:rPr lang="en-US" sz="3200" dirty="0"/>
              <a:t> = 1024 for uplink control information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052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4038</TotalTime>
  <Words>114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Max Code Size of Polar Codes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275</cp:revision>
  <dcterms:created xsi:type="dcterms:W3CDTF">2006-08-16T00:00:00Z</dcterms:created>
  <dcterms:modified xsi:type="dcterms:W3CDTF">2017-02-14T16:53:57Z</dcterms:modified>
</cp:coreProperties>
</file>