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  <p:sldId id="259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6"/>
            <a:ext cx="7800775" cy="14461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400" dirty="0"/>
              <a:t>WF on Aperiodic CSI-RS Resource Selection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405180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dirty="0"/>
              <a:t>Ericsson</a:t>
            </a:r>
            <a:r>
              <a:rPr lang="en-US" altLang="en-US" sz="3200"/>
              <a:t>, Samsung</a:t>
            </a:r>
            <a:endParaRPr lang="zh-CN" alt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237803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#88			                                     </a:t>
            </a:r>
            <a:r>
              <a:rPr lang="en-US" b="1" dirty="0"/>
              <a:t>R1-1703607</a:t>
            </a:r>
            <a:endParaRPr lang="en-US" altLang="zh-CN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>
              <a:tabLst>
                <a:tab pos="2880360" algn="ctr"/>
                <a:tab pos="5760720" algn="r"/>
              </a:tabLst>
            </a:pP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Athens, Greece, 13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– 17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February, 2017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7</a:t>
            </a:r>
            <a:r>
              <a:rPr lang="en-US" dirty="0"/>
              <a:t>.2.2.2</a:t>
            </a:r>
            <a:endParaRPr lang="en-US" altLang="ko-K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124091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b="1" u="sng" dirty="0"/>
              <a:t>Conclusion from RAN1#86bis: 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3 alternatives are identified:</a:t>
            </a:r>
          </a:p>
          <a:p>
            <a:pPr lvl="1"/>
            <a:r>
              <a:rPr lang="en-US" dirty="0"/>
              <a:t>Alt1 Reuse A-CSI request field and add more bit(s) if necessary</a:t>
            </a:r>
          </a:p>
          <a:p>
            <a:pPr lvl="1"/>
            <a:r>
              <a:rPr lang="en-US" dirty="0"/>
              <a:t>Alt2 Reuse CS field (see </a:t>
            </a:r>
            <a:r>
              <a:rPr lang="en-GB" u="sng" dirty="0"/>
              <a:t>R1-1610815</a:t>
            </a:r>
            <a:r>
              <a:rPr lang="en-US" dirty="0"/>
              <a:t>, </a:t>
            </a:r>
            <a:r>
              <a:rPr lang="en-GB" u="sng" dirty="0"/>
              <a:t>R1-1610816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Alt3 Add ceil(log2(N))-bit or 2-bit DCI field</a:t>
            </a:r>
          </a:p>
          <a:p>
            <a:pPr lvl="0"/>
            <a:r>
              <a:rPr lang="en-US" dirty="0"/>
              <a:t>Decide between the above 3 alternatives.</a:t>
            </a: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  <a:endParaRPr lang="zh-CN" altLang="en-US" sz="1400" kern="120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/>
              <a:t>Proposal</a:t>
            </a:r>
            <a:endParaRPr lang="zh-CN" alt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6568" y="1148317"/>
                <a:ext cx="8360842" cy="5377027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sz="3000" dirty="0"/>
                  <a:t>To select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sz="3000" dirty="0"/>
                  <a:t> CSI-RS resource out of </a:t>
                </a:r>
                <a14:m>
                  <m:oMath xmlns:m="http://schemas.openxmlformats.org/officeDocument/2006/math">
                    <m:r>
                      <a:rPr lang="en-US" sz="3000" b="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3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000" dirty="0"/>
                  <a:t>resources, when UL related DCI is indicated in</a:t>
                </a:r>
              </a:p>
              <a:p>
                <a:pPr lvl="1"/>
                <a:r>
                  <a:rPr lang="en-US" sz="2600" dirty="0"/>
                  <a:t>Common Search Space (CSS): Reuse CS field (i.e., Alt 2)</a:t>
                </a:r>
              </a:p>
              <a:p>
                <a:pPr lvl="2"/>
                <a:r>
                  <a:rPr lang="en-US" sz="2200" dirty="0"/>
                  <a:t>If a UE is triggered with aperiodic CSI-RS in a subframe, the UE can only use legacy CS field table</a:t>
                </a:r>
              </a:p>
              <a:p>
                <a:pPr lvl="1"/>
                <a:r>
                  <a:rPr lang="en-US" sz="2600" dirty="0"/>
                  <a:t>UE specific Search Space (USS): introduce a new 2-bit DCI field (i.e., Alt 3)</a:t>
                </a:r>
                <a:endParaRPr lang="en-US" sz="3000" dirty="0"/>
              </a:p>
              <a:p>
                <a:pPr>
                  <a:spcAft>
                    <a:spcPts val="600"/>
                  </a:spcAft>
                </a:pPr>
                <a:r>
                  <a:rPr lang="en-US" dirty="0"/>
                  <a:t>The mapping to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dirty="0"/>
                  <a:t> resource is done via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𝑚𝑜𝑑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600" dirty="0"/>
              </a:p>
              <a:p>
                <a:pPr lvl="1"/>
                <a:r>
                  <a:rPr lang="en-US" sz="2600" dirty="0"/>
                  <a:t>For CSS, D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𝐷𝑀𝑅𝑆</m:t>
                        </m:r>
                      </m:sub>
                    </m:sSub>
                  </m:oMath>
                </a14:m>
                <a:r>
                  <a:rPr lang="en-US" sz="2600" dirty="0"/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𝐷𝑀𝑅𝑆</m:t>
                        </m:r>
                      </m:sub>
                    </m:sSub>
                  </m:oMath>
                </a14:m>
                <a:r>
                  <a:rPr lang="en-US" sz="2600" dirty="0"/>
                  <a:t> is mapped from the CS field as defined in Table 9.1.2-2 of 36.213</a:t>
                </a:r>
              </a:p>
              <a:p>
                <a:pPr lvl="1"/>
                <a:r>
                  <a:rPr lang="en-US" sz="2600" dirty="0"/>
                  <a:t>For USS, </a:t>
                </a:r>
                <a:r>
                  <a:rPr lang="en-US" sz="2600" i="1" dirty="0"/>
                  <a:t>D</a:t>
                </a:r>
                <a:r>
                  <a:rPr lang="en-US" sz="2600" dirty="0"/>
                  <a:t> is the decimal integer value associated with the codepoints of the new 2-bit field</a:t>
                </a:r>
              </a:p>
              <a:p>
                <a:pPr lvl="1"/>
                <a:endParaRPr lang="en-US" sz="2800" dirty="0"/>
              </a:p>
              <a:p>
                <a:endParaRPr lang="en-US" sz="3000" dirty="0"/>
              </a:p>
              <a:p>
                <a:pPr marL="457200" lvl="1" indent="0" algn="ctr">
                  <a:spcAft>
                    <a:spcPts val="600"/>
                  </a:spcAft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6568" y="1148317"/>
                <a:ext cx="8360842" cy="5377027"/>
              </a:xfrm>
              <a:blipFill>
                <a:blip r:embed="rId2"/>
                <a:stretch>
                  <a:fillRect l="-1313" t="-17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4038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Malgun Gothic</vt:lpstr>
      <vt:lpstr>Malgun Gothic</vt:lpstr>
      <vt:lpstr>MS Mincho</vt:lpstr>
      <vt:lpstr>ＭＳ Ｐゴシック</vt:lpstr>
      <vt:lpstr>宋体</vt:lpstr>
      <vt:lpstr>Arial</vt:lpstr>
      <vt:lpstr>Calibri</vt:lpstr>
      <vt:lpstr>Cambria Math</vt:lpstr>
      <vt:lpstr>Times New Roman</vt:lpstr>
      <vt:lpstr>Office 主题</vt:lpstr>
      <vt:lpstr>WF on Aperiodic CSI-RS Resource Selection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2016-10-09T22:06:49Z</dcterms:created>
  <dcterms:modified xsi:type="dcterms:W3CDTF">2017-02-14T06:56:31Z</dcterms:modified>
</cp:coreProperties>
</file>