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09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6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705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40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090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963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484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100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844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08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220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62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7455" y="2452071"/>
            <a:ext cx="10326254" cy="147535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 on TBS for non-BL UE in </a:t>
            </a:r>
            <a:r>
              <a:rPr lang="en-US" b="1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7367" y="4374944"/>
            <a:ext cx="9144000" cy="987095"/>
          </a:xfrm>
        </p:spPr>
        <p:txBody>
          <a:bodyPr/>
          <a:lstStyle/>
          <a:p>
            <a:r>
              <a:rPr lang="en-US" dirty="0"/>
              <a:t>Ericsson, Intel, Nokia, ZTE, NTT DOCOMO, Kyocera</a:t>
            </a:r>
          </a:p>
        </p:txBody>
      </p:sp>
      <p:sp>
        <p:nvSpPr>
          <p:cNvPr id="6" name="Rectangle 5"/>
          <p:cNvSpPr/>
          <p:nvPr/>
        </p:nvSpPr>
        <p:spPr>
          <a:xfrm>
            <a:off x="653306" y="262093"/>
            <a:ext cx="10832122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3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WG1 Meeting #88					</a:t>
            </a:r>
            <a:r>
              <a:rPr lang="en-GB" sz="20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2000" b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R1-1703597</a:t>
            </a:r>
            <a:endParaRPr lang="en-US" sz="2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Athens, Greece, 13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17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February 2017</a:t>
            </a:r>
            <a:b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7.2.3.1.2</a:t>
            </a:r>
            <a:endParaRPr lang="en-US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153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 err="1"/>
              <a:t>Proposal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>
            <a:normAutofit/>
          </a:bodyPr>
          <a:lstStyle/>
          <a:p>
            <a:r>
              <a:rPr lang="en-GB" sz="2000" dirty="0"/>
              <a:t>Change the agreement on maximum TBS for a Rel-14 non-BL UE configured in CE mode A to 27376 bits.</a:t>
            </a:r>
          </a:p>
          <a:p>
            <a:endParaRPr lang="en-US" sz="2000" dirty="0"/>
          </a:p>
          <a:p>
            <a:r>
              <a:rPr lang="en-US" sz="2000" dirty="0"/>
              <a:t>Use existing Table 7.1.7.2.1-1 in 36.213 for determining modulation format and TBS for a non-BL UEs configured in CE mode A or B, with applicable restrictions:</a:t>
            </a:r>
          </a:p>
          <a:p>
            <a:pPr lvl="1"/>
            <a:r>
              <a:rPr lang="en-US" sz="2000" dirty="0"/>
              <a:t>N</a:t>
            </a:r>
            <a:r>
              <a:rPr lang="en-US" sz="2000" baseline="-25000" dirty="0"/>
              <a:t>PRB</a:t>
            </a:r>
            <a:r>
              <a:rPr lang="en-US" sz="2000" dirty="0"/>
              <a:t> &lt;=96 for 20 MHz BW. </a:t>
            </a:r>
          </a:p>
          <a:p>
            <a:pPr lvl="2"/>
            <a:r>
              <a:rPr lang="en-US" dirty="0"/>
              <a:t>When operating in 10 MHz and 15 MHz system BW, N</a:t>
            </a:r>
            <a:r>
              <a:rPr lang="en-US" baseline="-25000" dirty="0"/>
              <a:t>PRB</a:t>
            </a:r>
            <a:r>
              <a:rPr lang="en-US" dirty="0"/>
              <a:t> further restricted according to the applicable allocation constraints.</a:t>
            </a:r>
          </a:p>
          <a:p>
            <a:pPr lvl="1"/>
            <a:r>
              <a:rPr lang="en-US" sz="2000" dirty="0"/>
              <a:t>I</a:t>
            </a:r>
            <a:r>
              <a:rPr lang="en-US" sz="2000" baseline="-25000" dirty="0"/>
              <a:t>TBS</a:t>
            </a:r>
            <a:r>
              <a:rPr lang="en-US" sz="2000" dirty="0"/>
              <a:t> &lt;=14 for CE Mode A and I</a:t>
            </a:r>
            <a:r>
              <a:rPr lang="en-US" sz="2000" baseline="-25000" dirty="0"/>
              <a:t>TBS</a:t>
            </a:r>
            <a:r>
              <a:rPr lang="en-US" sz="2000" dirty="0"/>
              <a:t> &lt;=9 for CE Mode B</a:t>
            </a:r>
          </a:p>
        </p:txBody>
      </p:sp>
    </p:spTree>
    <p:extLst>
      <p:ext uri="{BB962C8B-B14F-4D97-AF65-F5344CB8AC3E}">
        <p14:creationId xmlns:p14="http://schemas.microsoft.com/office/powerpoint/2010/main" val="2790661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119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WF on TBS for non-BL UE in FeMTC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TBS for larger BW for FeMTC</dc:title>
  <dc:creator>Johan Bergman</dc:creator>
  <cp:lastModifiedBy>Johan Bergman</cp:lastModifiedBy>
  <cp:revision>47</cp:revision>
  <dcterms:created xsi:type="dcterms:W3CDTF">2017-02-10T15:19:01Z</dcterms:created>
  <dcterms:modified xsi:type="dcterms:W3CDTF">2017-02-14T06:59:38Z</dcterms:modified>
</cp:coreProperties>
</file>