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126" autoAdjust="0"/>
  </p:normalViewPr>
  <p:slideViewPr>
    <p:cSldViewPr>
      <p:cViewPr>
        <p:scale>
          <a:sx n="50" d="100"/>
          <a:sy n="50" d="100"/>
        </p:scale>
        <p:origin x="-1090" y="-12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DE189-E6C9-4AB6-AC99-4433AA42F32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84274-B68F-40BE-BD77-96161FC204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BB0C9-82B9-446D-9C4B-B03DCF0D03E0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281A7-8299-41EF-9C21-EE860F4D05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27D1B-B3C5-4A27-947E-F3B1DBBB262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FE7C6-3534-43E3-9BA5-E1D3148681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C31DA-4207-4CB1-851A-4DD30213DBE3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7EBF8-91CA-42D9-A258-0ADD37A51B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6A108-B810-41B6-B912-A1D0817F0A1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D758D-7DC6-44DC-9D1E-28839CDE69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106E8-386C-44BF-9CDC-FDA43321240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EDE6F-87EF-4DED-99A9-C61C563D89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A8B28-1C07-41EB-AF11-5F0B9AAE088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AF22E-AD02-4587-BDB2-EF164E8342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D66FC-8C4F-4F80-9BAA-9DF7D91074F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1DB32-7E64-4791-9608-FD0D72A8AF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3965A-E45D-40CD-8D6E-352E13A08D3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96CED-8D3E-4BE7-9D8C-16E8DBEBC0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78120-B143-4998-95A7-86FEF47A0166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B6BFE-FEF4-41BE-A1CC-A83ED8B05A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8DFEA-7895-4CE2-909F-C088063BB702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DEEF4-EF7C-43A5-9EB4-03EF816F7B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788FC4-518D-469A-A274-EA68C282AF6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614937E-0FED-46A7-A4EB-D0DABA0EB6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dirty="0" smtClean="0"/>
              <a:t>WF on collision handling for 2 HARQ processes in NB-</a:t>
            </a:r>
            <a:r>
              <a:rPr lang="en-US" altLang="zh-CN" dirty="0" err="1" smtClean="0"/>
              <a:t>IoT</a:t>
            </a:r>
            <a:endParaRPr lang="zh-CN" altLang="en-US" dirty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428750" y="4214813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ZTE, ZTE Microelectronics, …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53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4" name="Rectangle 3"/>
          <p:cNvSpPr>
            <a:spLocks noChangeArrowheads="1"/>
          </p:cNvSpPr>
          <p:nvPr/>
        </p:nvSpPr>
        <p:spPr bwMode="auto">
          <a:xfrm>
            <a:off x="144463" y="140404"/>
            <a:ext cx="88201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3GPP TSG RAN WG1 Meeting #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88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		         </a:t>
            </a:r>
            <a:r>
              <a:rPr lang="en-US" altLang="zh-CN" sz="2400" dirty="0" smtClean="0">
                <a:latin typeface="Calibri" pitchFamily="34" charset="0"/>
              </a:rPr>
              <a:t>R1-1703577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eaLnBrk="0" hangingPunct="0">
              <a:tabLst>
                <a:tab pos="5851525" algn="r"/>
              </a:tabLst>
            </a:pPr>
            <a:r>
              <a:rPr lang="en-AU" altLang="zh-CN" sz="2400" b="1" dirty="0" smtClean="0">
                <a:latin typeface="Times New Roman" pitchFamily="18" charset="0"/>
                <a:cs typeface="Times New Roman" pitchFamily="18" charset="0"/>
              </a:rPr>
              <a:t>Athens, Greece 13th - 17th February 2017</a:t>
            </a:r>
            <a:endParaRPr lang="zh-CN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Agenda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Item: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7.2.4.3</a:t>
            </a:r>
            <a:endParaRPr lang="en-US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0" y="1428736"/>
            <a:ext cx="87487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b="1" dirty="0">
              <a:latin typeface="Arial Unicode MS" pitchFamily="34" charset="-122"/>
              <a:ea typeface="Arial Unicode MS" pitchFamily="34" charset="-122"/>
              <a:cs typeface="Arial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7158" y="1643050"/>
            <a:ext cx="8072494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For 2 HARQ processes in NB-</a:t>
            </a:r>
            <a:r>
              <a:rPr lang="en-US" altLang="zh-CN" sz="2400" dirty="0" err="1" smtClean="0">
                <a:ea typeface="Arial Unicode MS" pitchFamily="34" charset="-122"/>
                <a:cs typeface="Arial" charset="0"/>
              </a:rPr>
              <a:t>IoT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,</a:t>
            </a:r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/>
              <a:t> The 2</a:t>
            </a:r>
            <a:r>
              <a:rPr lang="en-US" altLang="zh-CN" sz="2400" baseline="30000" dirty="0" smtClean="0"/>
              <a:t>nd</a:t>
            </a:r>
            <a:r>
              <a:rPr lang="en-US" altLang="zh-CN" sz="2400" dirty="0" smtClean="0"/>
              <a:t> NPDSCH transmission and 1</a:t>
            </a:r>
            <a:r>
              <a:rPr lang="en-US" altLang="zh-CN" sz="2400" baseline="30000" dirty="0" smtClean="0"/>
              <a:t>st</a:t>
            </a:r>
            <a:r>
              <a:rPr lang="en-US" altLang="zh-CN" sz="2400" dirty="0" smtClean="0"/>
              <a:t> HARQ-ACK transmission may collide.</a:t>
            </a:r>
            <a:endParaRPr lang="zh-CN" altLang="zh-CN" sz="2400" dirty="0" smtClean="0">
              <a:ea typeface="Arial Unicode MS" pitchFamily="34" charset="-122"/>
              <a:cs typeface="Arial" charset="0"/>
            </a:endParaRPr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 HARQ-ACKs for</a:t>
            </a:r>
            <a:r>
              <a:rPr lang="en-US" altLang="zh-CN" sz="2400" dirty="0" smtClean="0"/>
              <a:t> two HARQ processes may point to the same NPUSCH Format 2 resource.</a:t>
            </a:r>
            <a:endParaRPr lang="zh-CN" altLang="zh-CN" sz="2400" dirty="0" smtClean="0"/>
          </a:p>
          <a:p>
            <a:pPr marL="528638"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zh-CN" altLang="zh-CN" sz="2400" dirty="0" smtClean="0">
              <a:ea typeface="Arial Unicode MS" pitchFamily="34" charset="-122"/>
              <a:cs typeface="Arial" charset="0"/>
            </a:endParaRPr>
          </a:p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dirty="0" smtClean="0">
              <a:ea typeface="Arial Unicode MS" pitchFamily="34" charset="-122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Proposals  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142875" y="1643063"/>
            <a:ext cx="9001125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44000" indent="288000">
              <a:spcBef>
                <a:spcPts val="600"/>
              </a:spcBef>
              <a:spcAft>
                <a:spcPts val="600"/>
              </a:spcAft>
              <a:buSzPct val="56000"/>
              <a:buFont typeface="Wingdings" pitchFamily="2" charset="2"/>
              <a:buChar char="l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For 2 HARQ processes in NB-</a:t>
            </a:r>
            <a:r>
              <a:rPr lang="en-US" altLang="zh-CN" sz="2400" dirty="0" err="1" smtClean="0">
                <a:ea typeface="Arial Unicode MS" pitchFamily="34" charset="-122"/>
                <a:cs typeface="Arial" charset="0"/>
              </a:rPr>
              <a:t>IoT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, </a:t>
            </a:r>
          </a:p>
          <a:p>
            <a:pPr marL="601200" lvl="1" indent="288000">
              <a:spcBef>
                <a:spcPts val="600"/>
              </a:spcBef>
              <a:spcAft>
                <a:spcPts val="600"/>
              </a:spcAft>
              <a:buSzPct val="56000"/>
              <a:buFont typeface="Wingdings" pitchFamily="2" charset="2"/>
              <a:buChar char="l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if 1</a:t>
            </a:r>
            <a:r>
              <a:rPr lang="en-US" altLang="zh-CN" sz="2400" baseline="30000" dirty="0" smtClean="0">
                <a:ea typeface="Arial Unicode MS" pitchFamily="34" charset="-122"/>
                <a:cs typeface="Arial" charset="0"/>
              </a:rPr>
              <a:t>st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HARQ-ACK transmission collides with 2</a:t>
            </a:r>
            <a:r>
              <a:rPr lang="en-US" altLang="zh-CN" sz="2400" baseline="30000" dirty="0" smtClean="0">
                <a:ea typeface="Arial Unicode MS" pitchFamily="34" charset="-122"/>
                <a:cs typeface="Arial" charset="0"/>
              </a:rPr>
              <a:t>nd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NPDSCH transmission, 1</a:t>
            </a:r>
            <a:r>
              <a:rPr lang="en-US" altLang="zh-CN" sz="2400" baseline="30000" dirty="0" smtClean="0">
                <a:ea typeface="Arial Unicode MS" pitchFamily="34" charset="-122"/>
                <a:cs typeface="Arial" charset="0"/>
              </a:rPr>
              <a:t>st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HARQ-ACK would be bundled with 2</a:t>
            </a:r>
            <a:r>
              <a:rPr lang="en-US" altLang="zh-CN" sz="2400" baseline="30000" dirty="0" smtClean="0">
                <a:ea typeface="Arial Unicode MS" pitchFamily="34" charset="-122"/>
                <a:cs typeface="Arial" charset="0"/>
              </a:rPr>
              <a:t>nd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HARQ-ACK transmission. </a:t>
            </a:r>
          </a:p>
          <a:p>
            <a:pPr marL="601200" lvl="1" indent="288000">
              <a:spcBef>
                <a:spcPts val="600"/>
              </a:spcBef>
              <a:spcAft>
                <a:spcPts val="600"/>
              </a:spcAft>
              <a:buSzPct val="56000"/>
              <a:buFont typeface="Wingdings" pitchFamily="2" charset="2"/>
              <a:buChar char="l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if HARQ-ACKs for</a:t>
            </a:r>
            <a:r>
              <a:rPr lang="en-US" altLang="zh-CN" sz="2400" dirty="0" smtClean="0"/>
              <a:t> two HARQ processes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are transmitted in the same UL subframe, HARQ-ACKs </a:t>
            </a:r>
            <a:r>
              <a:rPr lang="en-US" altLang="zh-CN" sz="2400" dirty="0" smtClean="0"/>
              <a:t>would be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bundled together.</a:t>
            </a:r>
            <a:endParaRPr lang="zh-CN" altLang="zh-CN" sz="2400" dirty="0" smtClean="0">
              <a:ea typeface="Arial Unicode MS" pitchFamily="34" charset="-122"/>
              <a:cs typeface="Arial" charset="0"/>
            </a:endParaRPr>
          </a:p>
          <a:p>
            <a:pPr marL="144000" indent="-252000">
              <a:spcBef>
                <a:spcPts val="600"/>
              </a:spcBef>
              <a:spcAft>
                <a:spcPts val="600"/>
              </a:spcAft>
              <a:buSzPct val="56000"/>
              <a:buFont typeface="Arial" pitchFamily="34" charset="0"/>
              <a:buChar char="•"/>
            </a:pP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For the above two cases, PUCCH resource for bundled HARQ-ACK transmission is determined by the 2</a:t>
            </a:r>
            <a:r>
              <a:rPr lang="en-US" altLang="zh-CN" sz="2400" baseline="30000" dirty="0" smtClean="0">
                <a:ea typeface="Arial Unicode MS" pitchFamily="34" charset="-122"/>
                <a:cs typeface="Arial" charset="0"/>
              </a:rPr>
              <a:t>nd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HARQ process.</a:t>
            </a:r>
          </a:p>
          <a:p>
            <a:pPr marL="1058400" lvl="2" indent="-252000">
              <a:spcBef>
                <a:spcPts val="600"/>
              </a:spcBef>
              <a:spcAft>
                <a:spcPts val="600"/>
              </a:spcAft>
              <a:buSzPct val="56000"/>
              <a:buFont typeface="Arial" pitchFamily="34" charset="0"/>
              <a:buChar char="•"/>
            </a:pPr>
            <a:endParaRPr lang="zh-CN" altLang="zh-CN" sz="2400" dirty="0" smtClean="0">
              <a:ea typeface="Arial Unicode MS" pitchFamily="34" charset="-122"/>
              <a:cs typeface="Arial" charset="0"/>
            </a:endParaRPr>
          </a:p>
          <a:p>
            <a:pPr marL="528638" lvl="2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endParaRPr lang="en-US" altLang="zh-CN" sz="2400" dirty="0" smtClean="0">
              <a:ea typeface="Arial Unicode MS" pitchFamily="34" charset="-122"/>
              <a:cs typeface="Arial" charset="0"/>
            </a:endParaRPr>
          </a:p>
          <a:p>
            <a:pPr marL="528638" lvl="2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zh-CN" altLang="zh-CN" sz="2400" dirty="0" smtClean="0">
                <a:ea typeface="Arial Unicode MS" pitchFamily="34" charset="-122"/>
                <a:cs typeface="Arial" charset="0"/>
              </a:rPr>
              <a:t> </a:t>
            </a:r>
            <a:r>
              <a:rPr lang="en-US" altLang="zh-CN" sz="2400" dirty="0" smtClean="0">
                <a:ea typeface="Arial Unicode MS" pitchFamily="34" charset="-122"/>
                <a:cs typeface="Arial" charset="0"/>
              </a:rPr>
              <a:t> </a:t>
            </a:r>
            <a:endParaRPr lang="en-US" altLang="zh-CN" sz="2400" dirty="0">
              <a:ea typeface="Arial Unicode MS" pitchFamily="34" charset="-122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9312</TotalTime>
  <Words>128</Words>
  <Application>Microsoft Office PowerPoint</Application>
  <PresentationFormat>全屏显示(4:3)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collision handling for 2 HARQ processes in NB-IoT</vt:lpstr>
      <vt:lpstr>Background</vt:lpstr>
      <vt:lpstr>Proposals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ZTE</cp:lastModifiedBy>
  <cp:revision>230</cp:revision>
  <dcterms:created xsi:type="dcterms:W3CDTF">2015-11-15T19:00:12Z</dcterms:created>
  <dcterms:modified xsi:type="dcterms:W3CDTF">2017-02-14T13:15:40Z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