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52" d="100"/>
          <a:sy n="52" d="100"/>
        </p:scale>
        <p:origin x="-13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WF on DCI design for SC-MCCH for multicast in </a:t>
            </a:r>
            <a:r>
              <a:rPr lang="en-US" altLang="zh-CN" dirty="0" err="1" smtClean="0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ZTE, </a:t>
            </a:r>
            <a:r>
              <a:rPr lang="en-US" dirty="0" smtClean="0">
                <a:solidFill>
                  <a:schemeClr val="tx1"/>
                </a:solidFill>
              </a:rPr>
              <a:t>Ericsson, Nokia, 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R1-1703575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February 2017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43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59" cy="6165304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GB" b="1" dirty="0"/>
              <a:t>In RAN1#87 meeting, regarding SC-PTM in </a:t>
            </a:r>
            <a:r>
              <a:rPr lang="en-GB" b="1" dirty="0" err="1"/>
              <a:t>FeMTC</a:t>
            </a:r>
            <a:r>
              <a:rPr lang="en-GB" b="1" dirty="0"/>
              <a:t>, the followings are agreed:</a:t>
            </a:r>
            <a:endParaRPr lang="en-US" b="1" dirty="0"/>
          </a:p>
          <a:p>
            <a:r>
              <a:rPr lang="en-GB" dirty="0"/>
              <a:t>MPDCCH search space configuration for SC-MCCH consists of {narrowband, </a:t>
            </a:r>
            <a:r>
              <a:rPr lang="en-GB" dirty="0" err="1"/>
              <a:t>Rmax</a:t>
            </a:r>
            <a:r>
              <a:rPr lang="en-GB" dirty="0"/>
              <a:t>, G}.</a:t>
            </a:r>
            <a:endParaRPr lang="en-US" sz="4000" dirty="0"/>
          </a:p>
          <a:p>
            <a:r>
              <a:rPr lang="en-GB" dirty="0"/>
              <a:t>MPDCCH search space configuration for SC-MTCH consists of {narrowband, </a:t>
            </a:r>
            <a:r>
              <a:rPr lang="en-GB" dirty="0" err="1"/>
              <a:t>Rmax</a:t>
            </a:r>
            <a:r>
              <a:rPr lang="en-GB" dirty="0"/>
              <a:t>, G}.</a:t>
            </a:r>
            <a:endParaRPr lang="en-US" sz="4000" dirty="0"/>
          </a:p>
          <a:p>
            <a:r>
              <a:rPr lang="en-GB" dirty="0"/>
              <a:t>For the MPDCCH search space scheduling SC-MCCH, UE monitoring of blind decoding candidates is reused from Type1-CSS.</a:t>
            </a:r>
            <a:endParaRPr lang="en-US" sz="4000" dirty="0"/>
          </a:p>
          <a:p>
            <a:r>
              <a:rPr lang="en-GB" dirty="0"/>
              <a:t>For the MPDCCH search space scheduling SC-MTCH, UE monitoring of blind decoding candidates is reused from Type2-CSS.</a:t>
            </a:r>
            <a:endParaRPr lang="en-US" sz="4000" dirty="0"/>
          </a:p>
          <a:p>
            <a:r>
              <a:rPr lang="en-GB" dirty="0"/>
              <a:t>DCIs for scheduling SC-MCCH is based on DCI format 6-2 with at least the following fields:</a:t>
            </a:r>
            <a:endParaRPr lang="en-US" sz="4000" dirty="0"/>
          </a:p>
          <a:p>
            <a:pPr lvl="2"/>
            <a:r>
              <a:rPr lang="en-GB" dirty="0"/>
              <a:t>Resource assignment</a:t>
            </a:r>
            <a:endParaRPr lang="en-US" sz="3200" dirty="0"/>
          </a:p>
          <a:p>
            <a:pPr lvl="2"/>
            <a:r>
              <a:rPr lang="en-GB" dirty="0"/>
              <a:t>Number of PDSCH repetitions</a:t>
            </a:r>
            <a:endParaRPr lang="en-US" sz="3200" dirty="0"/>
          </a:p>
          <a:p>
            <a:pPr lvl="2"/>
            <a:r>
              <a:rPr lang="en-GB" dirty="0"/>
              <a:t>MCS</a:t>
            </a:r>
            <a:endParaRPr lang="en-US" sz="3200" dirty="0"/>
          </a:p>
          <a:p>
            <a:pPr lvl="2"/>
            <a:r>
              <a:rPr lang="en-GB" dirty="0"/>
              <a:t>Number of MPDCCH repetitions</a:t>
            </a:r>
            <a:endParaRPr lang="en-US" sz="3200" dirty="0"/>
          </a:p>
          <a:p>
            <a:pPr lvl="0"/>
            <a:r>
              <a:rPr lang="en-GB" dirty="0"/>
              <a:t>The sizes of the DCI fields are FFS.</a:t>
            </a:r>
            <a:endParaRPr lang="en-US" dirty="0"/>
          </a:p>
          <a:p>
            <a:pPr lvl="0"/>
            <a:r>
              <a:rPr lang="en-GB" dirty="0"/>
              <a:t>Other DCI fields than the ones listed above are not precluded.</a:t>
            </a:r>
            <a:endParaRPr lang="en-US" dirty="0"/>
          </a:p>
          <a:p>
            <a:endParaRPr lang="sv-SE" sz="1100" dirty="0"/>
          </a:p>
        </p:txBody>
      </p:sp>
    </p:spTree>
    <p:extLst>
      <p:ext uri="{BB962C8B-B14F-4D97-AF65-F5344CB8AC3E}">
        <p14:creationId xmlns="" xmlns:p14="http://schemas.microsoft.com/office/powerpoint/2010/main" val="13718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Furthermore, RAN2 agreed that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1 bit in the DCI in PDCCH for SC-MCCH scheduling, and SC-RNTI is used.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533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size of the fields and the definition of the fields for SC-MCCH DCIs are the same as DCI format 6-2 as follows.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9239824"/>
              </p:ext>
            </p:extLst>
          </p:nvPr>
        </p:nvGraphicFramePr>
        <p:xfrm>
          <a:off x="500034" y="2214554"/>
          <a:ext cx="8460432" cy="3269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3978">
                  <a:extLst>
                    <a:ext uri="{9D8B030D-6E8A-4147-A177-3AD203B41FA5}">
                      <a16:colId xmlns="" xmlns:a16="http://schemas.microsoft.com/office/drawing/2014/main" val="2179241174"/>
                    </a:ext>
                  </a:extLst>
                </a:gridCol>
                <a:gridCol w="4786454">
                  <a:extLst>
                    <a:ext uri="{9D8B030D-6E8A-4147-A177-3AD203B41FA5}">
                      <a16:colId xmlns="" xmlns:a16="http://schemas.microsoft.com/office/drawing/2014/main" val="555215793"/>
                    </a:ext>
                  </a:extLst>
                </a:gridCol>
              </a:tblGrid>
              <a:tr h="339463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 dirty="0">
                          <a:effectLst/>
                        </a:rPr>
                        <a:t>Field name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>
                          <a:effectLst/>
                        </a:rPr>
                        <a:t>size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71354329"/>
                  </a:ext>
                </a:extLst>
              </a:tr>
              <a:tr h="812665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>
                          <a:effectLst/>
                        </a:rPr>
                        <a:t>Resource block assignment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GB" sz="1400" dirty="0">
                          <a:effectLst/>
                        </a:rPr>
                        <a:t>                      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bits for the narrowband index as</a:t>
                      </a:r>
                    </a:p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defined in section 7.1.6 of TS 36.213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66980987"/>
                  </a:ext>
                </a:extLst>
              </a:tr>
              <a:tr h="339463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>
                          <a:effectLst/>
                        </a:rPr>
                        <a:t>MCS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bits as defined in section 7.1.7 TS 36.213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47120052"/>
                  </a:ext>
                </a:extLst>
              </a:tr>
              <a:tr h="936476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>
                          <a:effectLst/>
                        </a:rPr>
                        <a:t>Number of PDSCH repetitions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bits as defined in section 7.1.11 of TS 36.213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9600755"/>
                  </a:ext>
                </a:extLst>
              </a:tr>
              <a:tr h="339463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>
                          <a:effectLst/>
                        </a:rPr>
                        <a:t>DCI subframe repetition number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bits as defined in section 9.1.5 of TS 36.213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73907428"/>
                  </a:ext>
                </a:extLst>
              </a:tr>
              <a:tr h="339463">
                <a:tc>
                  <a:txBody>
                    <a:bodyPr/>
                    <a:lstStyle/>
                    <a:p>
                      <a:pPr marL="0" marR="0" indent="0" algn="l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400" dirty="0">
                          <a:effectLst/>
                        </a:rPr>
                        <a:t>SC-MCCH change notification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080135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bits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42386650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780952" cy="4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13087</TotalTime>
  <Words>281</Words>
  <Application>Microsoft Office PowerPoint</Application>
  <PresentationFormat>全屏显示(4:3)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WF on DCI design for SC-MCCH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ZTE</cp:lastModifiedBy>
  <cp:revision>1189</cp:revision>
  <dcterms:created xsi:type="dcterms:W3CDTF">2015-04-22T00:12:23Z</dcterms:created>
  <dcterms:modified xsi:type="dcterms:W3CDTF">2017-02-14T07:04:19Z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