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2" r:id="rId3"/>
    <p:sldId id="29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80" autoAdjust="0"/>
    <p:restoredTop sz="95923" autoAdjust="0"/>
  </p:normalViewPr>
  <p:slideViewPr>
    <p:cSldViewPr>
      <p:cViewPr varScale="1">
        <p:scale>
          <a:sx n="81" d="100"/>
          <a:sy n="81" d="100"/>
        </p:scale>
        <p:origin x="106" y="5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11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516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dirty="0"/>
              <a:t>WF on </a:t>
            </a:r>
            <a:r>
              <a:rPr lang="en-US" altLang="ko-KR" dirty="0" smtClean="0"/>
              <a:t>UL signal for link failure recovery request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Autofit/>
          </a:bodyPr>
          <a:lstStyle/>
          <a:p>
            <a:r>
              <a:rPr lang="en-US" altLang="ja-JP" sz="2000" dirty="0" smtClean="0">
                <a:solidFill>
                  <a:schemeClr val="tx1"/>
                </a:solidFill>
              </a:rPr>
              <a:t>LG Electronics, Huawei, </a:t>
            </a:r>
            <a:r>
              <a:rPr lang="en-US" altLang="ja-JP" sz="2000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sz="2000" dirty="0" smtClean="0">
                <a:solidFill>
                  <a:schemeClr val="tx1"/>
                </a:solidFill>
              </a:rPr>
              <a:t>, </a:t>
            </a:r>
            <a:r>
              <a:rPr lang="en-US" altLang="ja-JP" sz="2000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sz="2000" dirty="0" smtClean="0">
                <a:solidFill>
                  <a:schemeClr val="tx1"/>
                </a:solidFill>
              </a:rPr>
              <a:t>, Samsung, Nokia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R1-1703571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dirty="0" smtClean="0">
                <a:latin typeface="+mj-lt"/>
              </a:rPr>
              <a:t>meeting #88</a:t>
            </a: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Athens, Greece, Feb. 13 – 17,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2.2.2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altLang="ko-KR" dirty="0" smtClean="0"/>
              <a:t>Agreements in RAN1 Ad-Hoc meeting</a:t>
            </a:r>
          </a:p>
          <a:p>
            <a:pPr lvl="1"/>
            <a:r>
              <a:rPr lang="en-US" altLang="ko-KR" dirty="0"/>
              <a:t>NR supports that UE can trigger mechanism to recover from beam failure </a:t>
            </a:r>
            <a:endParaRPr lang="ko-KR" altLang="ko-KR"/>
          </a:p>
          <a:p>
            <a:pPr lvl="1"/>
            <a:r>
              <a:rPr lang="en-US" altLang="ko-KR" dirty="0"/>
              <a:t>Network explicitly configures to UE with resources for UL transmission of signals for recovery purpose</a:t>
            </a:r>
            <a:endParaRPr lang="ko-KR" altLang="ko-KR"/>
          </a:p>
          <a:p>
            <a:pPr lvl="2"/>
            <a:r>
              <a:rPr lang="en-US" altLang="ko-KR" dirty="0"/>
              <a:t>Support configurations of resources where the base station is listening from all or partial directions, e.g., random access region</a:t>
            </a:r>
            <a:endParaRPr lang="ko-KR" altLang="ko-KR"/>
          </a:p>
          <a:p>
            <a:pPr lvl="1"/>
            <a:r>
              <a:rPr lang="en-US" altLang="ko-KR" dirty="0"/>
              <a:t>FFS: Triggering condition of recovery signal (FFS new or existing signals) associated UE behavior of monitoring RS/control channel/data channel</a:t>
            </a:r>
            <a:endParaRPr lang="ko-KR" altLang="ko-KR"/>
          </a:p>
          <a:p>
            <a:pPr lvl="1"/>
            <a:r>
              <a:rPr lang="en-US" altLang="ko-KR" dirty="0"/>
              <a:t>Support transmission of DL signal for allowing the UE to monitor the beams for identifying new potential beams</a:t>
            </a:r>
            <a:endParaRPr lang="ko-KR" altLang="ko-KR"/>
          </a:p>
          <a:p>
            <a:pPr lvl="2"/>
            <a:r>
              <a:rPr lang="en-US" altLang="ko-KR" dirty="0"/>
              <a:t>FFS: Transmission of a beam swept control channel is not precluded</a:t>
            </a:r>
            <a:endParaRPr lang="ko-KR" altLang="ko-KR"/>
          </a:p>
          <a:p>
            <a:pPr lvl="2"/>
            <a:r>
              <a:rPr lang="en-US" altLang="ko-KR" dirty="0"/>
              <a:t>This mechanism(s) should consider tradeoff between performance and DL signaling overhead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165579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10000"/>
          </a:bodyPr>
          <a:lstStyle/>
          <a:p>
            <a:pPr lvl="0" latinLnBrk="1"/>
            <a:r>
              <a:rPr lang="en-US" altLang="ko-KR" sz="2400" dirty="0" smtClean="0"/>
              <a:t>At least one of following alternatives for beam recovery should be supported</a:t>
            </a:r>
          </a:p>
          <a:p>
            <a:pPr lvl="1" latinLnBrk="1"/>
            <a:r>
              <a:rPr lang="en-US" altLang="ko-KR" sz="2400" dirty="0"/>
              <a:t>The </a:t>
            </a:r>
            <a:r>
              <a:rPr lang="en-US" altLang="ko-KR" sz="2400" dirty="0" smtClean="0"/>
              <a:t>UL </a:t>
            </a:r>
            <a:r>
              <a:rPr lang="en-US" altLang="ko-KR" sz="2400" dirty="0"/>
              <a:t>signal to report beam recovery </a:t>
            </a:r>
            <a:r>
              <a:rPr lang="en-US" altLang="ko-KR" sz="2400" dirty="0" smtClean="0"/>
              <a:t>at least can </a:t>
            </a:r>
            <a:r>
              <a:rPr lang="en-US" altLang="ko-KR" sz="2400" dirty="0"/>
              <a:t>be located in the same slot as PRACH. </a:t>
            </a:r>
            <a:endParaRPr lang="en-US" altLang="ko-KR" sz="2400" dirty="0" smtClean="0"/>
          </a:p>
          <a:p>
            <a:pPr lvl="2" latinLnBrk="1"/>
            <a:r>
              <a:rPr lang="en-US" altLang="ko-KR" dirty="0" smtClean="0"/>
              <a:t>Alt1. Part of the PRACH sequence resource is </a:t>
            </a:r>
            <a:r>
              <a:rPr lang="en-US" altLang="ko-KR" dirty="0" smtClean="0"/>
              <a:t>used for </a:t>
            </a:r>
            <a:r>
              <a:rPr lang="en-US" altLang="ko-KR" dirty="0" smtClean="0"/>
              <a:t>beam recovery purpose.</a:t>
            </a:r>
          </a:p>
          <a:p>
            <a:pPr lvl="2" latinLnBrk="1"/>
            <a:r>
              <a:rPr lang="en-US" altLang="ko-KR" dirty="0" smtClean="0"/>
              <a:t>Alt2. Resources that is orthogonal to PRACH resources is </a:t>
            </a:r>
            <a:r>
              <a:rPr lang="en-US" altLang="ko-KR" dirty="0" smtClean="0"/>
              <a:t>used for </a:t>
            </a:r>
            <a:r>
              <a:rPr lang="en-US" altLang="ko-KR" dirty="0"/>
              <a:t>beam recovery </a:t>
            </a:r>
            <a:r>
              <a:rPr lang="en-US" altLang="ko-KR" dirty="0" smtClean="0"/>
              <a:t>purpose</a:t>
            </a:r>
          </a:p>
          <a:p>
            <a:pPr lvl="1" latinLnBrk="1"/>
            <a:r>
              <a:rPr lang="en-US" altLang="ko-KR" sz="2400" dirty="0"/>
              <a:t>FFS: The </a:t>
            </a:r>
            <a:r>
              <a:rPr lang="en-US" altLang="ko-KR" sz="2400" dirty="0" smtClean="0"/>
              <a:t>UL </a:t>
            </a:r>
            <a:r>
              <a:rPr lang="en-US" altLang="ko-KR" sz="2400" dirty="0"/>
              <a:t>signal located at a slot different from PRACH</a:t>
            </a:r>
          </a:p>
          <a:p>
            <a:pPr lvl="2" latinLnBrk="1"/>
            <a:r>
              <a:rPr lang="en-US" altLang="ko-KR" dirty="0" smtClean="0"/>
              <a:t>Consider the impact of RACH periodicity in configuring the UL signal to report beam recovery located in slots outside PRACH</a:t>
            </a:r>
          </a:p>
          <a:p>
            <a:pPr lvl="1" latinLnBrk="1"/>
            <a:r>
              <a:rPr lang="en-US" altLang="ko-KR" sz="2400" dirty="0" smtClean="0"/>
              <a:t>Other </a:t>
            </a:r>
            <a:r>
              <a:rPr lang="en-US" altLang="ko-KR" sz="2400" dirty="0"/>
              <a:t>channels/signals for beam recovery are not precluded </a:t>
            </a:r>
            <a:r>
              <a:rPr lang="en-US" altLang="ko-KR" sz="2400" dirty="0" smtClean="0"/>
              <a:t>(e.g., SR</a:t>
            </a:r>
            <a:r>
              <a:rPr lang="en-US" altLang="ko-KR" sz="2400" dirty="0"/>
              <a:t>, UL grant free </a:t>
            </a:r>
            <a:r>
              <a:rPr lang="en-US" altLang="ko-KR" sz="2400" dirty="0" smtClean="0"/>
              <a:t>PUSCH, UL control)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14110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19489</TotalTime>
  <Words>278</Words>
  <Application>Microsoft Office PowerPoint</Application>
  <PresentationFormat>화면 슬라이드 쇼(4:3)</PresentationFormat>
  <Paragraphs>25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UL signal for link failure recovery request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417</cp:revision>
  <dcterms:created xsi:type="dcterms:W3CDTF">2016-03-24T01:14:08Z</dcterms:created>
  <dcterms:modified xsi:type="dcterms:W3CDTF">2017-02-15T14:29:11Z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