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0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84" d="100"/>
          <a:sy n="84" d="100"/>
        </p:scale>
        <p:origin x="1464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FB29B7-CB72-4647-BD41-DAD27CF6A814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7C52DB-3B51-4A96-A317-EB1C7A90CB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620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C52DB-3B51-4A96-A317-EB1C7A90CB1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391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</a:t>
            </a:r>
            <a:r>
              <a:rPr kumimoji="1" lang="en-US" altLang="ja-JP" dirty="0" smtClean="0"/>
              <a:t>on NR </a:t>
            </a:r>
            <a:r>
              <a:rPr lang="en-US" altLang="ja-JP" dirty="0"/>
              <a:t>CSI Acquisition Signaling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Intel Corporation, Samsung, Ericsson…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1794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#88</a:t>
            </a:r>
            <a:endParaRPr lang="en-US" altLang="ja-JP" dirty="0"/>
          </a:p>
          <a:p>
            <a:r>
              <a:rPr lang="en-US" altLang="ja-JP" dirty="0"/>
              <a:t>Athens, Greece, 13th - 17th February </a:t>
            </a:r>
            <a:r>
              <a:rPr lang="en-US" altLang="ja-JP" dirty="0" smtClean="0"/>
              <a:t>2017</a:t>
            </a:r>
          </a:p>
          <a:p>
            <a:r>
              <a:rPr kumimoji="1" lang="en-US" altLang="ja-JP" dirty="0" smtClean="0"/>
              <a:t>Agenda</a:t>
            </a:r>
            <a:r>
              <a:rPr kumimoji="1" lang="en-US" altLang="ja-JP"/>
              <a:t>: </a:t>
            </a:r>
            <a:r>
              <a:rPr kumimoji="1" lang="en-US" altLang="ja-JP" smtClean="0"/>
              <a:t>8.1.2.3.1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R1-1703570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628800"/>
            <a:ext cx="8856984" cy="5040560"/>
          </a:xfrm>
        </p:spPr>
        <p:txBody>
          <a:bodyPr>
            <a:noAutofit/>
          </a:bodyPr>
          <a:lstStyle/>
          <a:p>
            <a:r>
              <a:rPr lang="en-US" sz="2800" dirty="0" smtClean="0"/>
              <a:t>For aperiodic CSI-RS, semi-persistent CSI reporting is not supported.</a:t>
            </a:r>
          </a:p>
          <a:p>
            <a:r>
              <a:rPr lang="en-US" sz="2800" dirty="0"/>
              <a:t>In each semi-persistent or periodic CSI reporting setting, configuration </a:t>
            </a:r>
            <a:r>
              <a:rPr lang="en-US" sz="2800" dirty="0" smtClean="0"/>
              <a:t>information </a:t>
            </a:r>
            <a:r>
              <a:rPr lang="en-US" sz="2800" dirty="0"/>
              <a:t>such as </a:t>
            </a:r>
            <a:r>
              <a:rPr lang="en-US" sz="2800" dirty="0" smtClean="0"/>
              <a:t>reporting periodicity </a:t>
            </a:r>
            <a:r>
              <a:rPr lang="en-US" sz="2800" dirty="0" smtClean="0"/>
              <a:t>is </a:t>
            </a:r>
            <a:r>
              <a:rPr lang="en-US" sz="2800" dirty="0"/>
              <a:t>included</a:t>
            </a:r>
          </a:p>
          <a:p>
            <a:r>
              <a:rPr lang="en-US" sz="2800" dirty="0" smtClean="0"/>
              <a:t>In </a:t>
            </a:r>
            <a:r>
              <a:rPr lang="en-US" sz="2800" dirty="0"/>
              <a:t>each semi-persistent or periodic </a:t>
            </a:r>
            <a:r>
              <a:rPr lang="en-US" sz="2800" dirty="0" smtClean="0"/>
              <a:t>Resource </a:t>
            </a:r>
            <a:r>
              <a:rPr lang="en-US" sz="2800" dirty="0"/>
              <a:t>setting, configuration </a:t>
            </a:r>
            <a:r>
              <a:rPr lang="en-US" sz="2800" dirty="0" smtClean="0"/>
              <a:t>information </a:t>
            </a:r>
            <a:r>
              <a:rPr lang="en-US" sz="2800" dirty="0"/>
              <a:t>such as periodicity </a:t>
            </a:r>
            <a:r>
              <a:rPr lang="en-US" sz="2800" dirty="0" smtClean="0"/>
              <a:t>is </a:t>
            </a:r>
            <a:r>
              <a:rPr lang="en-US" sz="2800" dirty="0" smtClean="0"/>
              <a:t>included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616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</TotalTime>
  <Words>78</Words>
  <Application>Microsoft Office PowerPoint</Application>
  <PresentationFormat>On-screen Show (4:3)</PresentationFormat>
  <Paragraphs>11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テーマ</vt:lpstr>
      <vt:lpstr>WF on NR CSI Acquisition Signaling</vt:lpstr>
      <vt:lpstr>Proposal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Beam Recovery</dc:title>
  <dc:creator>wookbong.lee@intel.com</dc:creator>
  <cp:lastModifiedBy>Lee, Wookbong</cp:lastModifiedBy>
  <cp:revision>132</cp:revision>
  <dcterms:created xsi:type="dcterms:W3CDTF">2016-04-11T23:33:51Z</dcterms:created>
  <dcterms:modified xsi:type="dcterms:W3CDTF">2017-02-14T18:26:07Z</dcterms:modified>
</cp:coreProperties>
</file>