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4" r:id="rId3"/>
    <p:sldId id="29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4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RS for beam management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KT Corp., Nokia, ASB</a:t>
            </a:r>
            <a:r>
              <a:rPr lang="en-US" altLang="ja-JP" smtClean="0"/>
              <a:t>, Verizon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R1-1703558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314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88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Athens, Greece, 13th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17th Feb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8.1.2.2.1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Working assumptions:</a:t>
            </a:r>
            <a:endParaRPr lang="en-US" dirty="0"/>
          </a:p>
          <a:p>
            <a:pPr lvl="1"/>
            <a:r>
              <a:rPr lang="en-US" dirty="0"/>
              <a:t>Beam management procedures can utilize at least the following RS type(s):</a:t>
            </a:r>
          </a:p>
          <a:p>
            <a:pPr lvl="2"/>
            <a:r>
              <a:rPr lang="en-US" dirty="0"/>
              <a:t>RS defined for mobility purpose at least in connected mode</a:t>
            </a:r>
          </a:p>
          <a:p>
            <a:pPr lvl="3"/>
            <a:r>
              <a:rPr lang="en-US" dirty="0"/>
              <a:t>FFS: RS can be NR-SS or CSI-RS or newly designed RS</a:t>
            </a:r>
          </a:p>
          <a:p>
            <a:pPr lvl="4"/>
            <a:r>
              <a:rPr lang="en-US" dirty="0"/>
              <a:t>Others are not precluded</a:t>
            </a:r>
          </a:p>
          <a:p>
            <a:pPr lvl="2"/>
            <a:r>
              <a:rPr lang="en-US" dirty="0"/>
              <a:t>CSI-RS:</a:t>
            </a:r>
          </a:p>
          <a:p>
            <a:pPr lvl="3"/>
            <a:r>
              <a:rPr lang="en-US" dirty="0"/>
              <a:t>CSI-RS is UE-specifically configured</a:t>
            </a:r>
          </a:p>
          <a:p>
            <a:pPr lvl="4"/>
            <a:r>
              <a:rPr lang="en-US" dirty="0"/>
              <a:t>Multiple UE may be configured with the same CSI-RS</a:t>
            </a:r>
          </a:p>
          <a:p>
            <a:pPr lvl="3"/>
            <a:r>
              <a:rPr lang="en-US" dirty="0"/>
              <a:t>The signal structure for CSI-RS can be specifically optimized for the particular procedure</a:t>
            </a:r>
          </a:p>
          <a:p>
            <a:pPr lvl="3"/>
            <a:r>
              <a:rPr lang="en-US" dirty="0"/>
              <a:t>Note: CSI-RS can also be used for CSI acquisition</a:t>
            </a:r>
          </a:p>
          <a:p>
            <a:pPr lvl="1"/>
            <a:r>
              <a:rPr lang="en-US" dirty="0"/>
              <a:t>Other RS could also be considered for beam management such as DMRS and synchronization signals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27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RS utilized for beam management (BM)</a:t>
            </a:r>
          </a:p>
          <a:p>
            <a:pPr lvl="1"/>
            <a:r>
              <a:rPr lang="en-US" dirty="0" smtClean="0"/>
              <a:t>P1 (Beam selection and reselection) </a:t>
            </a:r>
          </a:p>
          <a:p>
            <a:pPr lvl="2"/>
            <a:r>
              <a:rPr lang="en-US" dirty="0"/>
              <a:t>Cell-specific </a:t>
            </a:r>
            <a:r>
              <a:rPr lang="en-US" dirty="0" smtClean="0"/>
              <a:t>RS: used </a:t>
            </a:r>
            <a:r>
              <a:rPr lang="en-US" dirty="0"/>
              <a:t>for BM for UE-common and UE-specific </a:t>
            </a:r>
            <a:r>
              <a:rPr lang="en-US" dirty="0" smtClean="0"/>
              <a:t>PDCCH, </a:t>
            </a:r>
            <a:r>
              <a:rPr lang="en-US" dirty="0"/>
              <a:t>broadcast and unicast </a:t>
            </a:r>
            <a:r>
              <a:rPr lang="en-US" dirty="0" smtClean="0"/>
              <a:t>PDSCH</a:t>
            </a:r>
          </a:p>
          <a:p>
            <a:pPr lvl="1"/>
            <a:r>
              <a:rPr lang="en-US" smtClean="0"/>
              <a:t>P2 </a:t>
            </a:r>
            <a:r>
              <a:rPr lang="en-US" dirty="0" smtClean="0"/>
              <a:t>(</a:t>
            </a:r>
            <a:r>
              <a:rPr lang="en-US" dirty="0" err="1" smtClean="0"/>
              <a:t>Tx</a:t>
            </a:r>
            <a:r>
              <a:rPr lang="en-US" dirty="0" smtClean="0"/>
              <a:t> beam refinement)</a:t>
            </a:r>
          </a:p>
          <a:p>
            <a:pPr lvl="2"/>
            <a:r>
              <a:rPr lang="en-US" dirty="0" smtClean="0"/>
              <a:t>UE-specific CSI-RS: used for BM for UE-specific PDCCH, UE-specific PDSCH</a:t>
            </a:r>
          </a:p>
          <a:p>
            <a:pPr lvl="1"/>
            <a:r>
              <a:rPr lang="en-US" dirty="0" smtClean="0"/>
              <a:t>P3 (Rx beam refinement) </a:t>
            </a:r>
          </a:p>
          <a:p>
            <a:pPr lvl="2"/>
            <a:r>
              <a:rPr lang="en-US" dirty="0" smtClean="0"/>
              <a:t>UE-specific CSI-RS: used for BM for UE-specific </a:t>
            </a:r>
            <a:r>
              <a:rPr lang="en-US" dirty="0"/>
              <a:t>PDCCH, UE-specific PDSCH</a:t>
            </a:r>
          </a:p>
        </p:txBody>
      </p:sp>
    </p:spTree>
    <p:extLst>
      <p:ext uri="{BB962C8B-B14F-4D97-AF65-F5344CB8AC3E}">
        <p14:creationId xmlns:p14="http://schemas.microsoft.com/office/powerpoint/2010/main" val="2283381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12287</TotalTime>
  <Words>201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RS for beam management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720</cp:revision>
  <dcterms:created xsi:type="dcterms:W3CDTF">2014-09-26T23:14:47Z</dcterms:created>
  <dcterms:modified xsi:type="dcterms:W3CDTF">2017-02-15T15:22:27Z</dcterms:modified>
</cp:coreProperties>
</file>