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1" r:id="rId3"/>
    <p:sldId id="322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94660" autoAdjust="0"/>
  </p:normalViewPr>
  <p:slideViewPr>
    <p:cSldViewPr>
      <p:cViewPr varScale="1">
        <p:scale>
          <a:sx n="91" d="100"/>
          <a:sy n="91" d="100"/>
        </p:scale>
        <p:origin x="-169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2EADE2E-6735-4669-9FF0-752C122D0195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083FFF8-F882-483C-9058-659218D853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021663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C0B63D5-9F33-49A0-A110-7B5FCBF61F9C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57837-B8B1-4FCB-AF0D-6E9106EDE584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143F-C6B3-40EC-ABF2-B1B45320FDA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93262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D4E14-1C24-4776-9878-248977209D80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5C26-0CE9-41FF-94D9-A22C0995B3D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66055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532F-30E1-4BEB-A17D-65B43A2A0BBB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46499-5006-4EF9-8DF9-F639FA3598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76518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DA50-80E1-4DA9-9F4A-461DAC6E1FFD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F9B0E-ED89-4330-A534-4DE9C922D89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4663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1870-810B-446D-B034-104475BB48D7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65BB9-FD5B-4791-B4E5-8FD952F3AF9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85738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E48BE-82DB-4AB8-BAD9-F71AAA22BAA7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AFD0D-C5D6-4E48-B90C-CAFABA4FC4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899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01D02-A756-4771-B549-C0645160BAEC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CDCCA-A749-4A35-977F-3A715BEE72F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42431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3834-2024-48B0-BEE4-ABBE79BA2FDC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D1176-3C5E-408B-ABB2-12B1FCCCEA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3017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C0954-E72E-4D8C-A959-F0703692E9E9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A2594-03E0-49F0-8F2F-50946DC6FE9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110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732FA-09DC-45C2-B695-F84BD8595F29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AC051-DA52-4833-A1EF-4BC04F19089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7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03876-C53E-434F-B585-99AF35260FC3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A54EC-8C34-4532-AF1F-5FE5FD29282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16507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7835B4-E621-4FF1-9A6B-FAC7F06C250F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965CFDE-50F2-4672-9B2D-F8008F3643C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Proposal on RSRP threshold offset for reduced power class NB-</a:t>
            </a:r>
            <a:r>
              <a:rPr lang="en-GB" altLang="ko-KR" sz="3600" dirty="0" err="1" smtClean="0"/>
              <a:t>IoT</a:t>
            </a:r>
            <a:r>
              <a:rPr lang="en-GB" altLang="ko-KR" sz="3600" dirty="0" smtClean="0"/>
              <a:t> UEs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LG Electronics, NTT DOCOMO, …</a:t>
            </a:r>
            <a:endParaRPr lang="en-US" altLang="zh-CN" sz="280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3GPP TSG RAN WG1 </a:t>
            </a:r>
            <a:r>
              <a:rPr lang="en-US" altLang="ko-KR" sz="1800" b="1" dirty="0">
                <a:cs typeface="Times New Roman" pitchFamily="18" charset="0"/>
              </a:rPr>
              <a:t>Meeting #88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Athens, Greece, 13</a:t>
            </a:r>
            <a:r>
              <a:rPr lang="en-US" altLang="ko-KR" sz="1800" b="1" baseline="30000" dirty="0">
                <a:cs typeface="Times New Roman" pitchFamily="18" charset="0"/>
              </a:rPr>
              <a:t>th</a:t>
            </a:r>
            <a:r>
              <a:rPr lang="en-US" altLang="ko-KR" sz="1800" b="1" dirty="0">
                <a:cs typeface="Times New Roman" pitchFamily="18" charset="0"/>
              </a:rPr>
              <a:t> -17</a:t>
            </a:r>
            <a:r>
              <a:rPr lang="en-US" altLang="ko-KR" sz="1800" b="1" baseline="30000" dirty="0">
                <a:cs typeface="Times New Roman" pitchFamily="18" charset="0"/>
              </a:rPr>
              <a:t>th</a:t>
            </a:r>
            <a:r>
              <a:rPr lang="en-US" altLang="ko-KR" sz="1800" b="1" dirty="0">
                <a:cs typeface="Times New Roman" pitchFamily="18" charset="0"/>
              </a:rPr>
              <a:t> February 2017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Agenda item </a:t>
            </a:r>
            <a:r>
              <a:rPr lang="en-US" altLang="ko-KR" sz="1800" b="1" dirty="0" smtClean="0">
                <a:cs typeface="Times New Roman" pitchFamily="18" charset="0"/>
              </a:rPr>
              <a:t>7.2.4.5</a:t>
            </a:r>
            <a:endParaRPr lang="en-US" altLang="ko-KR" sz="1800" b="1" dirty="0">
              <a:cs typeface="Times New Roman" pitchFamily="18" charset="0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R1-1703553</a:t>
            </a:r>
            <a:endParaRPr lang="en-US" altLang="ko-KR" sz="18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dirty="0" smtClean="0">
                <a:cs typeface="Times New Roman" pitchFamily="18" charset="0"/>
              </a:rPr>
              <a:t>Background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266700" y="838200"/>
            <a:ext cx="8610600" cy="5257800"/>
          </a:xfrm>
        </p:spPr>
        <p:txBody>
          <a:bodyPr/>
          <a:lstStyle/>
          <a:p>
            <a:pPr latinLnBrk="1"/>
            <a:r>
              <a:rPr lang="en-US" altLang="ko-KR" sz="2000" dirty="0" smtClean="0"/>
              <a:t>In RAN2#96, RAN2 decided the following.</a:t>
            </a:r>
          </a:p>
          <a:p>
            <a:pPr lvl="1" latinLnBrk="1"/>
            <a:r>
              <a:rPr lang="en-US" altLang="ko-KR" sz="1600" dirty="0"/>
              <a:t>UE with reduced power class shall correct the RSRP threshold (</a:t>
            </a:r>
            <a:r>
              <a:rPr lang="en-US" altLang="ko-KR" sz="1600" dirty="0" err="1"/>
              <a:t>signalled</a:t>
            </a:r>
            <a:r>
              <a:rPr lang="en-US" altLang="ko-KR" sz="1600" dirty="0"/>
              <a:t> in the NPRACH configuration) with (P-23) (P = power of the reduced power class UE)</a:t>
            </a:r>
          </a:p>
          <a:p>
            <a:pPr latinLnBrk="1"/>
            <a:r>
              <a:rPr lang="en-US" altLang="ko-KR" sz="2000" dirty="0" smtClean="0"/>
              <a:t>According to the decision, 14dBm capable NB-</a:t>
            </a:r>
            <a:r>
              <a:rPr lang="en-US" altLang="ko-KR" sz="2000" dirty="0" err="1" smtClean="0"/>
              <a:t>IoT</a:t>
            </a:r>
            <a:r>
              <a:rPr lang="en-US" altLang="ko-KR" sz="2000" dirty="0" smtClean="0"/>
              <a:t> UE will always applies 9dB offset to the RSRP threshold for the initial CE level decision, which results in unnecessary preamble repetitions for 14dBm capable NB-</a:t>
            </a:r>
            <a:r>
              <a:rPr lang="en-US" altLang="ko-KR" sz="2000" dirty="0" err="1" smtClean="0"/>
              <a:t>IoT</a:t>
            </a:r>
            <a:r>
              <a:rPr lang="en-US" altLang="ko-KR" sz="2000" dirty="0" smtClean="0"/>
              <a:t> UEs compared to the 23dBm capable UEs if the network set </a:t>
            </a:r>
            <a:r>
              <a:rPr lang="en-US" altLang="ko-KR" sz="2000" dirty="0" err="1" smtClean="0"/>
              <a:t>P</a:t>
            </a:r>
            <a:r>
              <a:rPr lang="en-US" altLang="ko-KR" sz="2000" baseline="-25000" dirty="0" err="1" smtClean="0"/>
              <a:t>EMAX,c</a:t>
            </a:r>
            <a:r>
              <a:rPr lang="en-US" altLang="ko-KR" sz="2000" dirty="0" smtClean="0"/>
              <a:t> value smaller than 23 </a:t>
            </a:r>
            <a:r>
              <a:rPr lang="en-US" altLang="ko-KR" sz="2000" dirty="0" err="1" smtClean="0"/>
              <a:t>dBm</a:t>
            </a:r>
            <a:r>
              <a:rPr lang="en-US" altLang="ko-KR" sz="2000" dirty="0" smtClean="0"/>
              <a:t> so that the RSRP threshold is set assuming maximum transmission power smaller than 23dBm even for 23dBm capable NB-</a:t>
            </a:r>
            <a:r>
              <a:rPr lang="en-US" altLang="ko-KR" sz="2000" dirty="0" err="1" smtClean="0"/>
              <a:t>IoT</a:t>
            </a:r>
            <a:r>
              <a:rPr lang="en-US" altLang="ko-KR" sz="2000" dirty="0" smtClean="0"/>
              <a:t> UEs.</a:t>
            </a:r>
          </a:p>
          <a:p>
            <a:pPr marL="457200" lvl="1" indent="0">
              <a:buNone/>
            </a:pPr>
            <a:endParaRPr lang="en-US" altLang="ko-KR" sz="2000" dirty="0" smtClean="0"/>
          </a:p>
          <a:p>
            <a:endParaRPr lang="en-US" altLang="ko-KR" sz="2000" dirty="0" smtClean="0"/>
          </a:p>
          <a:p>
            <a:endParaRPr lang="en-US" altLang="ko-KR" sz="2000" dirty="0" smtClean="0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657600"/>
            <a:ext cx="5983287" cy="291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dirty="0" smtClean="0">
                <a:cs typeface="Times New Roman" pitchFamily="18" charset="0"/>
              </a:rPr>
              <a:t>Proposal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228600" y="1066800"/>
            <a:ext cx="8610600" cy="5257800"/>
          </a:xfrm>
        </p:spPr>
        <p:txBody>
          <a:bodyPr/>
          <a:lstStyle/>
          <a:p>
            <a:r>
              <a:rPr lang="en-GB" altLang="ko-KR" sz="2400" dirty="0"/>
              <a:t>Modify the current RAN2 </a:t>
            </a:r>
            <a:r>
              <a:rPr lang="en-GB" altLang="ko-KR" sz="2400" dirty="0" smtClean="0"/>
              <a:t>decision regarding RSRP threshold offset as </a:t>
            </a:r>
            <a:r>
              <a:rPr lang="en-GB" altLang="ko-KR" sz="2400" dirty="0"/>
              <a:t>follows and inform RAN2 of the decision.</a:t>
            </a:r>
            <a:endParaRPr lang="ko-KR" altLang="ko-KR" sz="2400" dirty="0"/>
          </a:p>
          <a:p>
            <a:pPr lvl="1"/>
            <a:r>
              <a:rPr lang="en-GB" altLang="ko-KR" sz="1800" dirty="0" smtClean="0"/>
              <a:t>UE </a:t>
            </a:r>
            <a:r>
              <a:rPr lang="en-GB" altLang="ko-KR" sz="1800" dirty="0"/>
              <a:t>with reduced power class shall correct the RSRP threshold (signalled in the NPRACH configuration) with </a:t>
            </a:r>
            <a:r>
              <a:rPr lang="en-GB" altLang="ko-KR" sz="1800" strike="sngStrike" dirty="0"/>
              <a:t>(P-23) </a:t>
            </a:r>
            <a:r>
              <a:rPr lang="en-GB" altLang="ko-KR" sz="1800" u="sng" dirty="0"/>
              <a:t>min{0, (P-min(23, </a:t>
            </a:r>
            <a:r>
              <a:rPr lang="en-GB" altLang="ko-KR" sz="1800" u="sng" dirty="0" err="1"/>
              <a:t>P</a:t>
            </a:r>
            <a:r>
              <a:rPr lang="en-GB" altLang="ko-KR" sz="1800" u="sng" baseline="-25000" dirty="0" err="1"/>
              <a:t>EMAX,c</a:t>
            </a:r>
            <a:r>
              <a:rPr lang="en-GB" altLang="ko-KR" sz="1800" u="sng" dirty="0"/>
              <a:t>))}</a:t>
            </a:r>
            <a:r>
              <a:rPr lang="en-GB" altLang="ko-KR" sz="1800" dirty="0"/>
              <a:t> (P = power of the reduced power class UE</a:t>
            </a:r>
            <a:r>
              <a:rPr lang="en-GB" altLang="ko-KR" sz="1800" dirty="0" smtClean="0"/>
              <a:t>)</a:t>
            </a:r>
          </a:p>
          <a:p>
            <a:pPr marL="457200" lvl="1" indent="0">
              <a:buNone/>
            </a:pPr>
            <a:endParaRPr lang="en-US" altLang="ko-KR" sz="2000" dirty="0" smtClean="0"/>
          </a:p>
          <a:p>
            <a:endParaRPr lang="en-US" altLang="ko-KR" sz="2000" dirty="0" smtClean="0"/>
          </a:p>
          <a:p>
            <a:endParaRPr lang="en-US" altLang="ko-KR" sz="2000" dirty="0" smtClean="0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657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38744</TotalTime>
  <Words>211</Words>
  <Application>Microsoft Office PowerPoint</Application>
  <PresentationFormat>화면 슬라이드 쇼(4:3)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Proposal on RSRP threshold offset for reduced power class NB-IoT UEs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admin</cp:lastModifiedBy>
  <cp:revision>1234</cp:revision>
  <dcterms:created xsi:type="dcterms:W3CDTF">2010-05-12T23:28:36Z</dcterms:created>
  <dcterms:modified xsi:type="dcterms:W3CDTF">2017-02-15T15:24:09Z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