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WG1 #88 </a:t>
            </a:r>
            <a:r>
              <a:rPr lang="en-GB" sz="2400" b="1" dirty="0" smtClean="0"/>
              <a:t>							R1-1703547</a:t>
            </a:r>
          </a:p>
          <a:p>
            <a:r>
              <a:rPr lang="en-GB" sz="2400" b="1" dirty="0" smtClean="0"/>
              <a:t>Athens</a:t>
            </a:r>
            <a:r>
              <a:rPr lang="en-GB" sz="2400" b="1" dirty="0"/>
              <a:t>, Greece, 13</a:t>
            </a:r>
            <a:r>
              <a:rPr lang="en-GB" sz="2400" b="1" baseline="30000" dirty="0"/>
              <a:t>th</a:t>
            </a:r>
            <a:r>
              <a:rPr lang="en-GB" sz="2400" b="1" dirty="0"/>
              <a:t> – 17</a:t>
            </a:r>
            <a:r>
              <a:rPr lang="en-GB" sz="2400" b="1" baseline="30000" dirty="0"/>
              <a:t>th</a:t>
            </a:r>
            <a:r>
              <a:rPr lang="en-GB" sz="2400" b="1" dirty="0"/>
              <a:t> February 2017</a:t>
            </a:r>
            <a:endParaRPr lang="en-US" altLang="ja-JP" sz="2400" dirty="0"/>
          </a:p>
          <a:p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8.1.2.1.1</a:t>
            </a:r>
            <a:endParaRPr kumimoji="1" lang="ja-JP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CW to layer mapping for data channels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Ericsson, Intel, NTT DOCOMO, </a:t>
            </a: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ZTE, ZTE Microelectronics, Interdigital, Nokia, ASB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marL="914400" lvl="2" indent="0">
              <a:buNone/>
            </a:pPr>
            <a:endParaRPr lang="en-US" dirty="0" smtClean="0"/>
          </a:p>
          <a:p>
            <a:r>
              <a:rPr lang="en-US" sz="3600" dirty="0"/>
              <a:t>Mapping to physical resources:</a:t>
            </a:r>
          </a:p>
          <a:p>
            <a:pPr lvl="1"/>
            <a:r>
              <a:rPr lang="en-US" sz="3200" dirty="0"/>
              <a:t>Due to early-decoding-constraints layer mapping over frequency should be prioritized over time. </a:t>
            </a:r>
          </a:p>
          <a:p>
            <a:pPr lvl="1"/>
            <a:r>
              <a:rPr lang="en-US" sz="3200" dirty="0"/>
              <a:t>Mapping across layers </a:t>
            </a:r>
            <a:r>
              <a:rPr lang="en-US" sz="3200" dirty="0" smtClean="0"/>
              <a:t>of each </a:t>
            </a:r>
            <a:r>
              <a:rPr lang="en-US" sz="3200" dirty="0" err="1" smtClean="0"/>
              <a:t>codeblock</a:t>
            </a:r>
            <a:r>
              <a:rPr lang="en-US" sz="3200" dirty="0" smtClean="0"/>
              <a:t> provides </a:t>
            </a:r>
            <a:r>
              <a:rPr lang="en-US" sz="3200" dirty="0"/>
              <a:t>spatial </a:t>
            </a:r>
            <a:r>
              <a:rPr lang="en-US" sz="3200" dirty="0" smtClean="0"/>
              <a:t>diversity</a:t>
            </a:r>
            <a:endParaRPr lang="en-US" sz="3200" dirty="0"/>
          </a:p>
          <a:p>
            <a:endParaRPr lang="en-US" sz="3600" dirty="0" smtClean="0"/>
          </a:p>
          <a:p>
            <a:endParaRPr lang="en-US" sz="3600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i="1" dirty="0"/>
              <a:t>For </a:t>
            </a:r>
            <a:r>
              <a:rPr lang="en-US" sz="3200" i="1" dirty="0" smtClean="0"/>
              <a:t>the DL/UL </a:t>
            </a:r>
            <a:r>
              <a:rPr lang="en-US" sz="3200" i="1" dirty="0"/>
              <a:t>data channels</a:t>
            </a:r>
            <a:r>
              <a:rPr lang="en-US" sz="3200" i="1" dirty="0" smtClean="0"/>
              <a:t>, layer mapping to physical resources </a:t>
            </a:r>
            <a:r>
              <a:rPr lang="en-US" sz="3200" i="1" dirty="0"/>
              <a:t>is happening across </a:t>
            </a:r>
            <a:r>
              <a:rPr lang="en-US" sz="3200" i="1" dirty="0" smtClean="0"/>
              <a:t>layers </a:t>
            </a:r>
            <a:r>
              <a:rPr lang="en-US" sz="3200" i="1" dirty="0"/>
              <a:t>first, then across subcarriers and then across OFDM symbols</a:t>
            </a:r>
            <a:r>
              <a:rPr lang="en-US" sz="3200" i="1" dirty="0" smtClean="0"/>
              <a:t>.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1543</TotalTime>
  <Words>91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等线</vt:lpstr>
      <vt:lpstr>等线 Light</vt:lpstr>
      <vt:lpstr>游ゴシック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Manolakos, Alexandros</cp:lastModifiedBy>
  <cp:revision>100</cp:revision>
  <dcterms:created xsi:type="dcterms:W3CDTF">2016-10-08T05:43:57Z</dcterms:created>
  <dcterms:modified xsi:type="dcterms:W3CDTF">2017-02-15T17:08:10Z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AdHocReviewCycleID">
    <vt:i4>1363537688</vt:i4>
  </property>
  <property fmtid="{D5CDD505-2E9C-101B-9397-08002B2CF9AE}" pid="9" name="_NewReviewCycle">
    <vt:lpwstr/>
  </property>
  <property fmtid="{D5CDD505-2E9C-101B-9397-08002B2CF9AE}" pid="10" name="_EmailSubject">
    <vt:lpwstr>INTERNAL -- DRAFT WF on UL waveform</vt:lpwstr>
  </property>
  <property fmtid="{D5CDD505-2E9C-101B-9397-08002B2CF9AE}" pid="11" name="_AuthorEmail">
    <vt:lpwstr>zhangyu@qti.qualcomm.com</vt:lpwstr>
  </property>
  <property fmtid="{D5CDD505-2E9C-101B-9397-08002B2CF9AE}" pid="12" name="_AuthorEmailDisplayName">
    <vt:lpwstr>Zhang, Yu</vt:lpwstr>
  </property>
</Properties>
</file>