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3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272" autoAdjust="0"/>
  </p:normalViewPr>
  <p:slideViewPr>
    <p:cSldViewPr snapToGrid="0">
      <p:cViewPr varScale="1">
        <p:scale>
          <a:sx n="74" d="100"/>
          <a:sy n="74" d="100"/>
        </p:scale>
        <p:origin x="5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819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B839E-76BD-4AE1-BBC2-E46A4A3F98E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858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Calibri" pitchFamily="34" charset="0"/>
                <a:cs typeface="Calibri" pitchFamily="34" charset="0"/>
              </a:rPr>
              <a:t>3GPP TSG RAN WG1 Meeting #88                                      			</a:t>
            </a:r>
            <a:r>
              <a:rPr lang="en-GB" altLang="zh-CN" sz="2400" b="1" dirty="0" smtClean="0">
                <a:latin typeface="Calibri" pitchFamily="34" charset="0"/>
                <a:cs typeface="Calibri" pitchFamily="34" charset="0"/>
              </a:rPr>
              <a:t>R1-1703544</a:t>
            </a:r>
            <a:endParaRPr lang="en-GB" altLang="zh-CN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zh-CN" sz="2400" b="1" dirty="0" smtClean="0">
                <a:latin typeface="Calibri" pitchFamily="34" charset="0"/>
                <a:cs typeface="Calibri" pitchFamily="34" charset="0"/>
              </a:rPr>
              <a:t>Athens, Greece, 13th-17th February 2017</a:t>
            </a: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item: 8.1.2.1.2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7853" y="2257721"/>
            <a:ext cx="104349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alibri" pitchFamily="34" charset="0"/>
                <a:cs typeface="Calibri" pitchFamily="34" charset="0"/>
              </a:rPr>
              <a:t>WF on DL transmission scheme 2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CATT,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IITH,CEWIT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Tejas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Networks, IITM,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Xinwei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CATR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Interdigital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vivo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/>
              <a:t>For Transmission scheme 2, down selection(s) on DMRS based transmission schemes will be done in RAN1#88 at least for rank 1</a:t>
            </a:r>
            <a:endParaRPr lang="zh-CN" altLang="zh-CN" sz="3600" dirty="0" smtClean="0"/>
          </a:p>
          <a:p>
            <a:pPr lvl="1"/>
            <a:r>
              <a:rPr lang="en-US" altLang="zh-CN" dirty="0" smtClean="0"/>
              <a:t>For rank 1,</a:t>
            </a:r>
            <a:endParaRPr lang="zh-CN" altLang="zh-CN" sz="32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transparent DMRS</a:t>
            </a:r>
            <a:endParaRPr lang="zh-CN" altLang="zh-CN" sz="28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non-transparent DMRS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Small-delay CDD with transparent DMRS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DMRS based SFBC</a:t>
            </a:r>
            <a:endParaRPr lang="zh-CN" altLang="zh-CN" sz="2800" dirty="0" smtClean="0"/>
          </a:p>
          <a:p>
            <a:pPr lvl="1"/>
            <a:r>
              <a:rPr lang="en-US" altLang="zh-CN" dirty="0" smtClean="0"/>
              <a:t>For rank&gt;1, </a:t>
            </a:r>
            <a:endParaRPr lang="zh-CN" altLang="zh-CN" sz="32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transparent DMRS</a:t>
            </a:r>
            <a:endParaRPr lang="zh-CN" altLang="zh-CN" sz="28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non-transparent DMRS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Layer shifting</a:t>
            </a:r>
            <a:endParaRPr lang="zh-CN" altLang="zh-CN" sz="28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transparent DMRS and layer shifting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Small-delay CDD with transparent DMRS</a:t>
            </a:r>
          </a:p>
          <a:p>
            <a:pPr lvl="2"/>
            <a:r>
              <a:rPr lang="en-US" altLang="zh-CN" dirty="0" smtClean="0"/>
              <a:t>Large-delay CDD with non-transparent DMRS</a:t>
            </a:r>
            <a:endParaRPr lang="zh-CN" altLang="zh-CN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3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zh-CN" dirty="0" smtClean="0"/>
              <a:t>For DL transmission scheme-2</a:t>
            </a:r>
            <a:endParaRPr lang="en-US" altLang="zh-CN" dirty="0"/>
          </a:p>
          <a:p>
            <a:pPr lvl="1">
              <a:spcBef>
                <a:spcPts val="1200"/>
              </a:spcBef>
            </a:pPr>
            <a:r>
              <a:rPr lang="en-GB" altLang="zh-CN" sz="2400" dirty="0" smtClean="0"/>
              <a:t>At least support DMRS based SFBC for rank-1</a:t>
            </a:r>
          </a:p>
          <a:p>
            <a:pPr lvl="3">
              <a:spcBef>
                <a:spcPts val="0"/>
              </a:spcBef>
            </a:pPr>
            <a:endParaRPr lang="en-GB" altLang="zh-CN" sz="2400" dirty="0" smtClean="0"/>
          </a:p>
          <a:p>
            <a:pPr marL="228600" lvl="1">
              <a:spcBef>
                <a:spcPts val="0"/>
              </a:spcBef>
            </a:pPr>
            <a:endParaRPr lang="en-GB" altLang="zh-CN" sz="2800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42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8982</TotalTime>
  <Words>129</Words>
  <Application>Microsoft Office PowerPoint</Application>
  <PresentationFormat>宽屏</PresentationFormat>
  <Paragraphs>28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等线</vt:lpstr>
      <vt:lpstr>等线 Light</vt:lpstr>
      <vt:lpstr>宋体</vt:lpstr>
      <vt:lpstr>游ゴシック</vt:lpstr>
      <vt:lpstr>Arial</vt:lpstr>
      <vt:lpstr>Calibri</vt:lpstr>
      <vt:lpstr>Calibri Light</vt:lpstr>
      <vt:lpstr>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Leiming Zhang</dc:creator>
  <cp:lastModifiedBy>Zhangleiming (Roger)</cp:lastModifiedBy>
  <cp:revision>264</cp:revision>
  <dcterms:created xsi:type="dcterms:W3CDTF">2016-10-08T05:43:57Z</dcterms:created>
  <dcterms:modified xsi:type="dcterms:W3CDTF">2017-02-14T12:39:57Z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(2)raAMPVRSLaFSMOs1uamdSXqG3AVt723j6uSXg0R8p9L/JfKLU9uxoAv6XCK824PJfpq7aBdj
MTqEh+/DBUqHm8XO+GcSGgvxFLS+cZZgiVJfeL8xYNzuj94d8L3KqJ6Kh3OCFvZmPqth2uVA
10icrtUvdyEzmaBM7mr5tpNnvM8/vBtuuWLExb3mYMOGCYp8FyjV1bTjnurMZxoZIpb5uYgf
okmXzMJy2L9bGUdJGm</vt:lpwstr>
  </property>
  <property fmtid="{D5CDD505-2E9C-101B-9397-08002B2CF9AE}" pid="3" name="_2015_ms_pID_7253431">
    <vt:lpwstr>p8zwdFF1EfxVF6J81DjEG9WYSXsM1G5uVfDPW3h6kzGM4W2kkWM/cu
9eMCfzSlnOFCQRHmQi88R2QHPrfgxfwHnkaspbs/rqDrm6MnIv69FuQRzZF90lRaedHcG/kj
VAI7bUWpu9Na/H7uXZ8XjnHqcnVgMFFk2QdCzFIoPXn2lcXMvWViaSIsrJJRoqWJedUc+WGl
m3ZgaZxfKcvQluPf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1486972079</vt:lpwstr>
  </property>
</Properties>
</file>