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60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65" autoAdjust="0"/>
    <p:restoredTop sz="94272" autoAdjust="0"/>
  </p:normalViewPr>
  <p:slideViewPr>
    <p:cSldViewPr snapToGrid="0">
      <p:cViewPr varScale="1">
        <p:scale>
          <a:sx n="74" d="100"/>
          <a:sy n="74" d="100"/>
        </p:scale>
        <p:origin x="40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819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20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B839E-76BD-4AE1-BBC2-E46A4A3F98EF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377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cs typeface="Calibri" pitchFamily="34" charset="0"/>
              </a:rPr>
              <a:t>3GPP TSG RAN WG1 Meeting #88                                      			</a:t>
            </a:r>
            <a:r>
              <a:rPr lang="en-GB" altLang="zh-CN" sz="2400" b="1" dirty="0" smtClean="0">
                <a:solidFill>
                  <a:prstClr val="black"/>
                </a:solidFill>
                <a:cs typeface="Calibri" pitchFamily="34" charset="0"/>
              </a:rPr>
              <a:t>R1-1703543</a:t>
            </a:r>
            <a:endParaRPr lang="en-GB" altLang="zh-CN" sz="2400" b="1" dirty="0" smtClean="0">
              <a:solidFill>
                <a:prstClr val="black"/>
              </a:solidFill>
              <a:cs typeface="Calibri" pitchFamily="34" charset="0"/>
            </a:endParaRPr>
          </a:p>
          <a:p>
            <a:r>
              <a:rPr lang="en-US" altLang="zh-CN" sz="2400" b="1" dirty="0" smtClean="0">
                <a:solidFill>
                  <a:prstClr val="black"/>
                </a:solidFill>
                <a:cs typeface="Calibri" pitchFamily="34" charset="0"/>
              </a:rPr>
              <a:t>Athens, Greece, 13th-17th February 2017</a:t>
            </a:r>
          </a:p>
          <a:p>
            <a:r>
              <a:rPr kumimoji="1" lang="en-US" altLang="ja-JP" sz="2400" b="1" dirty="0" smtClean="0">
                <a:solidFill>
                  <a:prstClr val="black"/>
                </a:solidFill>
                <a:cs typeface="Calibri" pitchFamily="34" charset="0"/>
              </a:rPr>
              <a:t>Agenda item: 8.1.2.1.1</a:t>
            </a:r>
            <a:endParaRPr kumimoji="1" lang="ja-JP" altLang="en-US" sz="2400" b="1" dirty="0">
              <a:solidFill>
                <a:prstClr val="black"/>
              </a:solidFill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prstClr val="black"/>
                </a:solidFill>
                <a:cs typeface="Calibri" pitchFamily="34" charset="0"/>
              </a:rPr>
              <a:t>WF on </a:t>
            </a:r>
            <a:r>
              <a:rPr lang="en-US" sz="4800" dirty="0" smtClean="0">
                <a:solidFill>
                  <a:prstClr val="black"/>
                </a:solidFill>
                <a:cs typeface="Calibri" pitchFamily="34" charset="0"/>
              </a:rPr>
              <a:t>codeword-to-layer mapping</a:t>
            </a:r>
          </a:p>
          <a:p>
            <a:pPr algn="ctr"/>
            <a:endParaRPr lang="en-US" altLang="zh-CN" sz="2800" dirty="0" smtClean="0">
              <a:solidFill>
                <a:srgbClr val="000000"/>
              </a:solidFill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cs typeface="Calibri" pitchFamily="34" charset="0"/>
              </a:rPr>
              <a:t>Huawei, HiSilicon</a:t>
            </a:r>
            <a:r>
              <a:rPr lang="en-US" altLang="zh-CN" sz="2800" dirty="0">
                <a:solidFill>
                  <a:srgbClr val="000000"/>
                </a:solidFill>
                <a:cs typeface="Calibri" pitchFamily="34" charset="0"/>
              </a:rPr>
              <a:t>, </a:t>
            </a:r>
            <a:r>
              <a:rPr lang="en-US" altLang="zh-CN" sz="2800" dirty="0" smtClean="0">
                <a:solidFill>
                  <a:srgbClr val="000000"/>
                </a:solidFill>
                <a:cs typeface="Calibri" pitchFamily="34" charset="0"/>
              </a:rPr>
              <a:t>AT&amp;T, </a:t>
            </a:r>
            <a:r>
              <a:rPr lang="en-US" altLang="zh-CN" sz="2800" dirty="0" err="1" smtClean="0">
                <a:solidFill>
                  <a:srgbClr val="000000"/>
                </a:solidFill>
                <a:cs typeface="Calibri" pitchFamily="34" charset="0"/>
              </a:rPr>
              <a:t>MediaTek</a:t>
            </a:r>
            <a:r>
              <a:rPr lang="en-US" altLang="zh-CN" sz="2800" dirty="0" smtClean="0">
                <a:solidFill>
                  <a:srgbClr val="000000"/>
                </a:solidFill>
                <a:cs typeface="Calibri" pitchFamily="34" charset="0"/>
              </a:rPr>
              <a:t>,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IITH,CEWIT</a:t>
            </a:r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zh-CN" sz="2800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Tejas</a:t>
            </a:r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Networks,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IITM, </a:t>
            </a:r>
            <a:r>
              <a:rPr lang="en-US" altLang="zh-CN" sz="2800" dirty="0"/>
              <a:t>Sharp  </a:t>
            </a:r>
            <a:r>
              <a:rPr lang="en-US" altLang="zh-CN" sz="2800" dirty="0" smtClean="0"/>
              <a:t>Corporation, </a:t>
            </a:r>
            <a:r>
              <a:rPr lang="en-US" altLang="zh-CN" sz="2800" dirty="0" smtClean="0"/>
              <a:t>Sony, </a:t>
            </a:r>
            <a:r>
              <a:rPr lang="en-US" altLang="zh-CN" sz="2800" dirty="0">
                <a:solidFill>
                  <a:srgbClr val="000000"/>
                </a:solidFill>
                <a:cs typeface="Calibri" pitchFamily="34" charset="0"/>
              </a:rPr>
              <a:t>ZTE, ZTE </a:t>
            </a:r>
            <a:r>
              <a:rPr lang="en-US" altLang="zh-CN" sz="2800" dirty="0" smtClean="0">
                <a:solidFill>
                  <a:srgbClr val="000000"/>
                </a:solidFill>
                <a:cs typeface="Calibri" pitchFamily="34" charset="0"/>
              </a:rPr>
              <a:t>Microelectronics, CATR, </a:t>
            </a:r>
            <a:r>
              <a:rPr lang="en-US" altLang="zh-CN" sz="2800" dirty="0" err="1" smtClean="0">
                <a:solidFill>
                  <a:srgbClr val="000000"/>
                </a:solidFill>
                <a:cs typeface="Calibri" pitchFamily="34" charset="0"/>
              </a:rPr>
              <a:t>Xinwei</a:t>
            </a:r>
            <a:r>
              <a:rPr lang="en-US" altLang="zh-CN" sz="2800" dirty="0" smtClean="0">
                <a:solidFill>
                  <a:srgbClr val="000000"/>
                </a:solidFill>
                <a:cs typeface="Calibri" pitchFamily="34" charset="0"/>
              </a:rPr>
              <a:t>, LGE, </a:t>
            </a:r>
            <a:r>
              <a:rPr lang="en-US" altLang="zh-CN" sz="2800" dirty="0" err="1" smtClean="0"/>
              <a:t>AltioStar</a:t>
            </a:r>
            <a:endParaRPr lang="en-US" sz="4000" dirty="0">
              <a:solidFill>
                <a:prstClr val="black"/>
              </a:solidFill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  <a:cs typeface="Calibri" pitchFamily="34" charset="0"/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45" y="1004046"/>
            <a:ext cx="11196918" cy="5549153"/>
          </a:xfrm>
        </p:spPr>
        <p:txBody>
          <a:bodyPr>
            <a:noAutofit/>
          </a:bodyPr>
          <a:lstStyle/>
          <a:p>
            <a:pPr lvl="0"/>
            <a:r>
              <a:rPr lang="en-US" altLang="zh-CN" dirty="0" smtClean="0"/>
              <a:t>RAN1 will down select among followings and select one alternative in the next meeting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Alt. 1: NR supports single CW per PDSCH/PUSCH assignment per UE for 1 and 2 layers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One UL- or DL-related DCI includes one HARQ-related (NDI and RV) fields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FFS: the number of CQIs and MCS fields in DCI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FFS: number of CWs for 3 and more layers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Alt. 2: NR supports configurability regarding the number of CWs for 1 and 2 layers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Alt. 3: NR supports 2 CWs for 2 layers</a:t>
            </a:r>
            <a:endParaRPr lang="zh-CN" altLang="zh-CN" dirty="0" smtClean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62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  <a:cs typeface="Calibri" pitchFamily="34" charset="0"/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45" y="1004046"/>
            <a:ext cx="11196918" cy="554915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altLang="zh-CN" dirty="0" smtClean="0"/>
              <a:t>Support the following aspects for codeword-to-layer mapping </a:t>
            </a:r>
          </a:p>
          <a:p>
            <a:pPr lvl="1">
              <a:spcBef>
                <a:spcPts val="600"/>
              </a:spcBef>
            </a:pPr>
            <a:r>
              <a:rPr lang="en-US" altLang="zh-CN" sz="2000" dirty="0" smtClean="0"/>
              <a:t>For 2 layers, 2 CWs are at least supported  </a:t>
            </a:r>
          </a:p>
          <a:p>
            <a:pPr lvl="1">
              <a:spcBef>
                <a:spcPts val="600"/>
              </a:spcBef>
            </a:pPr>
            <a:r>
              <a:rPr lang="en-US" altLang="zh-CN" sz="2000" dirty="0" smtClean="0"/>
              <a:t>For </a:t>
            </a:r>
            <a:r>
              <a:rPr lang="en-US" altLang="zh-CN" sz="2000" dirty="0" smtClean="0"/>
              <a:t>x (3&lt;=x&lt;=8) layers, </a:t>
            </a:r>
            <a:r>
              <a:rPr lang="en-US" altLang="zh-CN" sz="2000" dirty="0" smtClean="0"/>
              <a:t>FFS: two </a:t>
            </a:r>
            <a:r>
              <a:rPr lang="en-US" altLang="zh-CN" sz="2000" dirty="0" smtClean="0"/>
              <a:t>or more than 2</a:t>
            </a:r>
            <a:endParaRPr lang="en-US" altLang="zh-CN" sz="1600" dirty="0" smtClean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>
                <a:latin typeface="Calibri" pitchFamily="34" charset="0"/>
                <a:cs typeface="Calibri" pitchFamily="34" charset="0"/>
              </a:rPr>
              <a:t>Proposals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62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7716</TotalTime>
  <Words>163</Words>
  <Application>Microsoft Office PowerPoint</Application>
  <PresentationFormat>宽屏</PresentationFormat>
  <Paragraphs>23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等线</vt:lpstr>
      <vt:lpstr>等线 Light</vt:lpstr>
      <vt:lpstr>宋体</vt:lpstr>
      <vt:lpstr>游ゴシック</vt:lpstr>
      <vt:lpstr>Arial</vt:lpstr>
      <vt:lpstr>Calibri</vt:lpstr>
      <vt:lpstr>Calibri Light</vt:lpstr>
      <vt:lpstr>Office Theme</vt:lpstr>
      <vt:lpstr>1_Office Theme</vt:lpstr>
      <vt:lpstr>PowerPoint 演示文稿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Leiming Zhang</dc:creator>
  <cp:lastModifiedBy>Zhangleiming (Roger)</cp:lastModifiedBy>
  <cp:revision>276</cp:revision>
  <dcterms:created xsi:type="dcterms:W3CDTF">2016-10-08T05:43:57Z</dcterms:created>
  <dcterms:modified xsi:type="dcterms:W3CDTF">2017-02-14T12:35:44Z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(2)xoQ1oCTJ/4NIbjk1FH9uGll8dzMiuUPYSRVGZpAsRgcWUBK8MoxK62jp8uy1mwA5rZkEhbFs
zUFufbmGOXRS9st7ZF4f3d5pfb4MRvfwd5PVlLY8VljgbW+cJz6iAXp9Yk+HPRUCzW+R0iMj
7UD1gdtuucxzbX/88JXYLwOA5Q1eObQLOh3SjrlwxT5dAGIgYu1v9/3PRhHK4yiUj+ffx3F8
Kub8Jmpm7aRJ6TIOna</vt:lpwstr>
  </property>
  <property fmtid="{D5CDD505-2E9C-101B-9397-08002B2CF9AE}" pid="3" name="_2015_ms_pID_7253431">
    <vt:lpwstr>bruCbcAHSBr+CV193RKGEJFt8EpH9DoXoYDub87GMezSCo57Xm/HoW
rNum2US4Zh/V9kuqpX326lvnjQf7st4JGsII4zMvxjQ6uHlgAG4NOPueKPqtka3hxyetsW5n
Hroji5u3tAe1N6GanPObysyaFrio5qxHED0iNOA8rreZm99biNMVYD93t2HRVDB89Y1vI7HB
V6JL3BaN6ZHPUJNE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1486972079</vt:lpwstr>
  </property>
</Properties>
</file>